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9764f5d71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7ca19d7ac4976"/>
  </p:sldMasterIdLst>
  <p:sldIdLst>
    <p:sldId xmlns:r="http://schemas.openxmlformats.org/officeDocument/2006/relationships" id="256" r:id="R2a25d7eb97f54f8a"/>
    <p:sldId xmlns:r="http://schemas.openxmlformats.org/officeDocument/2006/relationships" id="257" r:id="R25d07ded69fc4ded"/>
    <p:sldId xmlns:r="http://schemas.openxmlformats.org/officeDocument/2006/relationships" id="258" r:id="R9c58bd24ab944f78"/>
    <p:sldId xmlns:r="http://schemas.openxmlformats.org/officeDocument/2006/relationships" id="259" r:id="R6f02736ea0b94a89"/>
    <p:sldId xmlns:r="http://schemas.openxmlformats.org/officeDocument/2006/relationships" id="260" r:id="Rf27c27be5f7e4682"/>
    <p:sldId xmlns:r="http://schemas.openxmlformats.org/officeDocument/2006/relationships" id="261" r:id="Rc97263f0eae046d6"/>
    <p:sldId xmlns:r="http://schemas.openxmlformats.org/officeDocument/2006/relationships" id="262" r:id="R6d17098b95e448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7ca19d7ac4976" /><Relationship Type="http://schemas.openxmlformats.org/officeDocument/2006/relationships/slide" Target="/ppt/slides/slide1.xml" Id="R2a25d7eb97f54f8a" /><Relationship Type="http://schemas.openxmlformats.org/officeDocument/2006/relationships/slide" Target="/ppt/slides/slide2.xml" Id="R25d07ded69fc4ded" /><Relationship Type="http://schemas.openxmlformats.org/officeDocument/2006/relationships/slide" Target="/ppt/slides/slide3.xml" Id="R9c58bd24ab944f78" /><Relationship Type="http://schemas.openxmlformats.org/officeDocument/2006/relationships/slide" Target="/ppt/slides/slide4.xml" Id="R6f02736ea0b94a89" /><Relationship Type="http://schemas.openxmlformats.org/officeDocument/2006/relationships/slide" Target="/ppt/slides/slide5.xml" Id="Rf27c27be5f7e4682" /><Relationship Type="http://schemas.openxmlformats.org/officeDocument/2006/relationships/slide" Target="/ppt/slides/slide6.xml" Id="Rc97263f0eae046d6" /><Relationship Type="http://schemas.openxmlformats.org/officeDocument/2006/relationships/slide" Target="/ppt/slides/slide7.xml" Id="R6d17098b95e448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d711f876b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9d06a5a7048a5" /><Relationship Type="http://schemas.openxmlformats.org/officeDocument/2006/relationships/theme" Target="/ppt/slideMasters/theme/theme1.xml" Id="R41405b6ee7fa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9d06a5a70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0e367607a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34283abe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1b73f6c1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2d7dc894e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dd4f84d9b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103f63559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432ea854f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RETURA SOGN &amp; FJORDANE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RETURA SOGN &amp; FJORDANE AS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4 969 001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10 601 245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RETURA 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ORTRA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 TENDEN TRANSPORT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03 57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psorland@retura.no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985 226 482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RETURA SOGN &amp; FJORDANE AS</a:t>
            </a:r>
          </a:p>
        </p:txBody>
      </p:sp>
    </p:spTree>
  </p:cSld>
  <p:clrMapOvr>
    <a:masterClrMapping xmlns:a="http://schemas.openxmlformats.org/drawingml/2006/main"/>
  </p:clrMapOvr>
</p:sld>
</file>