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8d3637f3a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1c464fdcd48b4"/>
  </p:sldMasterIdLst>
  <p:sldIdLst>
    <p:sldId xmlns:r="http://schemas.openxmlformats.org/officeDocument/2006/relationships" id="256" r:id="R0e9289a2079c4838"/>
    <p:sldId xmlns:r="http://schemas.openxmlformats.org/officeDocument/2006/relationships" id="257" r:id="Rfe1d23fb220a4b0c"/>
    <p:sldId xmlns:r="http://schemas.openxmlformats.org/officeDocument/2006/relationships" id="258" r:id="Rf7c65c01bbfe430d"/>
    <p:sldId xmlns:r="http://schemas.openxmlformats.org/officeDocument/2006/relationships" id="259" r:id="R2a6c2f419b254169"/>
    <p:sldId xmlns:r="http://schemas.openxmlformats.org/officeDocument/2006/relationships" id="260" r:id="R82a81fdc56b548b1"/>
    <p:sldId xmlns:r="http://schemas.openxmlformats.org/officeDocument/2006/relationships" id="261" r:id="R8f0ec6aa58bf41ba"/>
    <p:sldId xmlns:r="http://schemas.openxmlformats.org/officeDocument/2006/relationships" id="262" r:id="R0eac9f599da2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1c464fdcd48b4" /><Relationship Type="http://schemas.openxmlformats.org/officeDocument/2006/relationships/slide" Target="/ppt/slides/slide1.xml" Id="R0e9289a2079c4838" /><Relationship Type="http://schemas.openxmlformats.org/officeDocument/2006/relationships/slide" Target="/ppt/slides/slide2.xml" Id="Rfe1d23fb220a4b0c" /><Relationship Type="http://schemas.openxmlformats.org/officeDocument/2006/relationships/slide" Target="/ppt/slides/slide3.xml" Id="Rf7c65c01bbfe430d" /><Relationship Type="http://schemas.openxmlformats.org/officeDocument/2006/relationships/slide" Target="/ppt/slides/slide4.xml" Id="R2a6c2f419b254169" /><Relationship Type="http://schemas.openxmlformats.org/officeDocument/2006/relationships/slide" Target="/ppt/slides/slide5.xml" Id="R82a81fdc56b548b1" /><Relationship Type="http://schemas.openxmlformats.org/officeDocument/2006/relationships/slide" Target="/ppt/slides/slide6.xml" Id="R8f0ec6aa58bf41ba" /><Relationship Type="http://schemas.openxmlformats.org/officeDocument/2006/relationships/slide" Target="/ppt/slides/slide7.xml" Id="R0eac9f599da2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f625467ff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94b54deb4b1b" /><Relationship Type="http://schemas.openxmlformats.org/officeDocument/2006/relationships/theme" Target="/ppt/slideMasters/theme/theme1.xml" Id="R17c20ce827ef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394b54deb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149d1c2cb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aaf497b2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9f5317d6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b9e94420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b43ef173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a904f632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941329bd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UNIBUSS EKSPRESS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EKSPRESS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190 719 901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16 768 258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95 992 275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UNIBUSS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poat@unibuss.no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UNIBUSS EKSPRESS AS</a:t>
            </a:r>
          </a:p>
        </p:txBody>
      </p:sp>
    </p:spTree>
  </p:cSld>
  <p:clrMapOvr>
    <a:masterClrMapping xmlns:a="http://schemas.openxmlformats.org/drawingml/2006/main"/>
  </p:clrMapOvr>
</p:sld>
</file>