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40fea3d22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54e0b90da4233"/>
  </p:sldMasterIdLst>
  <p:sldIdLst>
    <p:sldId xmlns:r="http://schemas.openxmlformats.org/officeDocument/2006/relationships" id="256" r:id="R52b53bde34d3445c"/>
    <p:sldId xmlns:r="http://schemas.openxmlformats.org/officeDocument/2006/relationships" id="257" r:id="R4323e16980a44ebf"/>
    <p:sldId xmlns:r="http://schemas.openxmlformats.org/officeDocument/2006/relationships" id="258" r:id="Rfa5e4a0f2ab84891"/>
    <p:sldId xmlns:r="http://schemas.openxmlformats.org/officeDocument/2006/relationships" id="259" r:id="Rce8f458d07b0416a"/>
    <p:sldId xmlns:r="http://schemas.openxmlformats.org/officeDocument/2006/relationships" id="260" r:id="R07c8c97d32a04db1"/>
    <p:sldId xmlns:r="http://schemas.openxmlformats.org/officeDocument/2006/relationships" id="261" r:id="Rff3993a619a341bf"/>
    <p:sldId xmlns:r="http://schemas.openxmlformats.org/officeDocument/2006/relationships" id="262" r:id="R4fb58a49114a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54e0b90da4233" /><Relationship Type="http://schemas.openxmlformats.org/officeDocument/2006/relationships/slide" Target="/ppt/slides/slide1.xml" Id="R52b53bde34d3445c" /><Relationship Type="http://schemas.openxmlformats.org/officeDocument/2006/relationships/slide" Target="/ppt/slides/slide2.xml" Id="R4323e16980a44ebf" /><Relationship Type="http://schemas.openxmlformats.org/officeDocument/2006/relationships/slide" Target="/ppt/slides/slide3.xml" Id="Rfa5e4a0f2ab84891" /><Relationship Type="http://schemas.openxmlformats.org/officeDocument/2006/relationships/slide" Target="/ppt/slides/slide4.xml" Id="Rce8f458d07b0416a" /><Relationship Type="http://schemas.openxmlformats.org/officeDocument/2006/relationships/slide" Target="/ppt/slides/slide5.xml" Id="R07c8c97d32a04db1" /><Relationship Type="http://schemas.openxmlformats.org/officeDocument/2006/relationships/slide" Target="/ppt/slides/slide6.xml" Id="Rff3993a619a341bf" /><Relationship Type="http://schemas.openxmlformats.org/officeDocument/2006/relationships/slide" Target="/ppt/slides/slide7.xml" Id="R4fb58a49114a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2043e69d0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240a07573488d" /><Relationship Type="http://schemas.openxmlformats.org/officeDocument/2006/relationships/theme" Target="/ppt/slideMasters/theme/theme1.xml" Id="R9d09f88a1f23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240a0757348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14c12c73f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dc0e776bd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97db5c9ba46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9365b210d48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9e7ec71d2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70b7c9577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98fb4fb75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