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1b9cbb0354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8bc2e2bbb4e2c"/>
  </p:sldMasterIdLst>
  <p:sldIdLst>
    <p:sldId xmlns:r="http://schemas.openxmlformats.org/officeDocument/2006/relationships" id="256" r:id="Ra14d76334a144de9"/>
    <p:sldId xmlns:r="http://schemas.openxmlformats.org/officeDocument/2006/relationships" id="257" r:id="R7e336e73faa34931"/>
    <p:sldId xmlns:r="http://schemas.openxmlformats.org/officeDocument/2006/relationships" id="258" r:id="Rbf21a5dfb4844470"/>
    <p:sldId xmlns:r="http://schemas.openxmlformats.org/officeDocument/2006/relationships" id="259" r:id="Rccc0278870964d9c"/>
    <p:sldId xmlns:r="http://schemas.openxmlformats.org/officeDocument/2006/relationships" id="260" r:id="R185e8bd745934ab8"/>
    <p:sldId xmlns:r="http://schemas.openxmlformats.org/officeDocument/2006/relationships" id="261" r:id="Re1fdd3dbe37b4fba"/>
    <p:sldId xmlns:r="http://schemas.openxmlformats.org/officeDocument/2006/relationships" id="262" r:id="R30d875d6e8d643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8bc2e2bbb4e2c" /><Relationship Type="http://schemas.openxmlformats.org/officeDocument/2006/relationships/slide" Target="/ppt/slides/slide1.xml" Id="Ra14d76334a144de9" /><Relationship Type="http://schemas.openxmlformats.org/officeDocument/2006/relationships/slide" Target="/ppt/slides/slide2.xml" Id="R7e336e73faa34931" /><Relationship Type="http://schemas.openxmlformats.org/officeDocument/2006/relationships/slide" Target="/ppt/slides/slide3.xml" Id="Rbf21a5dfb4844470" /><Relationship Type="http://schemas.openxmlformats.org/officeDocument/2006/relationships/slide" Target="/ppt/slides/slide4.xml" Id="Rccc0278870964d9c" /><Relationship Type="http://schemas.openxmlformats.org/officeDocument/2006/relationships/slide" Target="/ppt/slides/slide5.xml" Id="R185e8bd745934ab8" /><Relationship Type="http://schemas.openxmlformats.org/officeDocument/2006/relationships/slide" Target="/ppt/slides/slide6.xml" Id="Re1fdd3dbe37b4fba" /><Relationship Type="http://schemas.openxmlformats.org/officeDocument/2006/relationships/slide" Target="/ppt/slides/slide7.xml" Id="R30d875d6e8d643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a15fb41cc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24728c0134042" /><Relationship Type="http://schemas.openxmlformats.org/officeDocument/2006/relationships/theme" Target="/ppt/slideMasters/theme/theme1.xml" Id="R83902013d526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324728c013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2c5a9178f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1d97d197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ac202c3e0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09b3abae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2ba37598a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5bd4859543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1374c88184e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DYRØ OG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OG MOEN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7 903 473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6 238 038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21 029 312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 GUNNAR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OLAV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 MARIUS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KITTILSEN LARS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74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DYRØ OG MOEN AS</a:t>
            </a:r>
          </a:p>
        </p:txBody>
      </p:sp>
    </p:spTree>
  </p:cSld>
  <p:clrMapOvr>
    <a:masterClrMapping xmlns:a="http://schemas.openxmlformats.org/drawingml/2006/main"/>
  </p:clrMapOvr>
</p:sld>
</file>