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26a15f40e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0cc0bfd10a4f54"/>
  </p:sldMasterIdLst>
  <p:sldIdLst>
    <p:sldId xmlns:r="http://schemas.openxmlformats.org/officeDocument/2006/relationships" id="256" r:id="Rc03b134e614344c5"/>
    <p:sldId xmlns:r="http://schemas.openxmlformats.org/officeDocument/2006/relationships" id="257" r:id="Rb15ce62168b7418f"/>
    <p:sldId xmlns:r="http://schemas.openxmlformats.org/officeDocument/2006/relationships" id="258" r:id="Rdee2d7582d5a4f28"/>
    <p:sldId xmlns:r="http://schemas.openxmlformats.org/officeDocument/2006/relationships" id="259" r:id="Ra1f2f3077a184805"/>
    <p:sldId xmlns:r="http://schemas.openxmlformats.org/officeDocument/2006/relationships" id="260" r:id="Re5087c1fa91b44e9"/>
    <p:sldId xmlns:r="http://schemas.openxmlformats.org/officeDocument/2006/relationships" id="261" r:id="Rb2fbab6dbaea47b5"/>
    <p:sldId xmlns:r="http://schemas.openxmlformats.org/officeDocument/2006/relationships" id="262" r:id="Re2d5c0775a964b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cc0bfd10a4f54" /><Relationship Type="http://schemas.openxmlformats.org/officeDocument/2006/relationships/slide" Target="/ppt/slides/slide1.xml" Id="Rc03b134e614344c5" /><Relationship Type="http://schemas.openxmlformats.org/officeDocument/2006/relationships/slide" Target="/ppt/slides/slide2.xml" Id="Rb15ce62168b7418f" /><Relationship Type="http://schemas.openxmlformats.org/officeDocument/2006/relationships/slide" Target="/ppt/slides/slide3.xml" Id="Rdee2d7582d5a4f28" /><Relationship Type="http://schemas.openxmlformats.org/officeDocument/2006/relationships/slide" Target="/ppt/slides/slide4.xml" Id="Ra1f2f3077a184805" /><Relationship Type="http://schemas.openxmlformats.org/officeDocument/2006/relationships/slide" Target="/ppt/slides/slide5.xml" Id="Re5087c1fa91b44e9" /><Relationship Type="http://schemas.openxmlformats.org/officeDocument/2006/relationships/slide" Target="/ppt/slides/slide6.xml" Id="Rb2fbab6dbaea47b5" /><Relationship Type="http://schemas.openxmlformats.org/officeDocument/2006/relationships/slide" Target="/ppt/slides/slide7.xml" Id="Re2d5c0775a964b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7ca46a6d4241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9e7523863467f" /><Relationship Type="http://schemas.openxmlformats.org/officeDocument/2006/relationships/theme" Target="/ppt/slideMasters/theme/theme1.xml" Id="Ree71cd3c616241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9e7523863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f6fe7eb4046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d5e7eb4a9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d1e9235243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f2132a7c64e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064dcd79541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9823560444a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43d5a7082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ANDRESEN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OG SØNN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28 526 244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3 954 997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3 274 520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5 367 780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16 016 390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JOHN ARNE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ANDRESEN PATRICK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13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post@andresenogsonn.no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985 169 136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ANDRESEN OG SØNN AS</a:t>
            </a:r>
          </a:p>
        </p:txBody>
      </p:sp>
    </p:spTree>
  </p:cSld>
  <p:clrMapOvr>
    <a:masterClrMapping xmlns:a="http://schemas.openxmlformats.org/drawingml/2006/main"/>
  </p:clrMapOvr>
</p:sld>
</file>