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551df8082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a8f862df44853"/>
  </p:sldMasterIdLst>
  <p:sldIdLst>
    <p:sldId xmlns:r="http://schemas.openxmlformats.org/officeDocument/2006/relationships" id="256" r:id="R82e1579b328848da"/>
    <p:sldId xmlns:r="http://schemas.openxmlformats.org/officeDocument/2006/relationships" id="257" r:id="R542de9892631475b"/>
    <p:sldId xmlns:r="http://schemas.openxmlformats.org/officeDocument/2006/relationships" id="258" r:id="Re925e76c22f04520"/>
    <p:sldId xmlns:r="http://schemas.openxmlformats.org/officeDocument/2006/relationships" id="259" r:id="R1b5ffa04ed8c489e"/>
    <p:sldId xmlns:r="http://schemas.openxmlformats.org/officeDocument/2006/relationships" id="260" r:id="Re7b6037e089e4a23"/>
    <p:sldId xmlns:r="http://schemas.openxmlformats.org/officeDocument/2006/relationships" id="261" r:id="Re7a9f6077cdb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a8f862df44853" /><Relationship Type="http://schemas.openxmlformats.org/officeDocument/2006/relationships/slide" Target="/ppt/slides/slide1.xml" Id="R82e1579b328848da" /><Relationship Type="http://schemas.openxmlformats.org/officeDocument/2006/relationships/slide" Target="/ppt/slides/slide2.xml" Id="R542de9892631475b" /><Relationship Type="http://schemas.openxmlformats.org/officeDocument/2006/relationships/slide" Target="/ppt/slides/slide3.xml" Id="Re925e76c22f04520" /><Relationship Type="http://schemas.openxmlformats.org/officeDocument/2006/relationships/slide" Target="/ppt/slides/slide4.xml" Id="R1b5ffa04ed8c489e" /><Relationship Type="http://schemas.openxmlformats.org/officeDocument/2006/relationships/slide" Target="/ppt/slides/slide5.xml" Id="Re7b6037e089e4a23" /><Relationship Type="http://schemas.openxmlformats.org/officeDocument/2006/relationships/slide" Target="/ppt/slides/slide6.xml" Id="Re7a9f6077cdb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cd1fc84a2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e9b07ce14e33" /><Relationship Type="http://schemas.openxmlformats.org/officeDocument/2006/relationships/theme" Target="/ppt/slideMasters/theme/theme1.xml" Id="R67739157cef4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6e9b07ce1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7f8ad282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1c4a743dc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4ef2b48f3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26840a760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e7ce9a3e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913ca337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ODDMAR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