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09bd4c1df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e6b8ec3aa45c7"/>
  </p:sldMasterIdLst>
  <p:sldIdLst>
    <p:sldId xmlns:r="http://schemas.openxmlformats.org/officeDocument/2006/relationships" id="256" r:id="R3c2c603b577f4f16"/>
    <p:sldId xmlns:r="http://schemas.openxmlformats.org/officeDocument/2006/relationships" id="257" r:id="R429cb3ee53af4363"/>
    <p:sldId xmlns:r="http://schemas.openxmlformats.org/officeDocument/2006/relationships" id="258" r:id="Rc0f9eeaa4a1d46e8"/>
    <p:sldId xmlns:r="http://schemas.openxmlformats.org/officeDocument/2006/relationships" id="259" r:id="R652efcffbb2a4c89"/>
    <p:sldId xmlns:r="http://schemas.openxmlformats.org/officeDocument/2006/relationships" id="260" r:id="R918beb50a37a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e6b8ec3aa45c7" /><Relationship Type="http://schemas.openxmlformats.org/officeDocument/2006/relationships/slide" Target="/ppt/slides/slide1.xml" Id="R3c2c603b577f4f16" /><Relationship Type="http://schemas.openxmlformats.org/officeDocument/2006/relationships/slide" Target="/ppt/slides/slide2.xml" Id="R429cb3ee53af4363" /><Relationship Type="http://schemas.openxmlformats.org/officeDocument/2006/relationships/slide" Target="/ppt/slides/slide3.xml" Id="Rc0f9eeaa4a1d46e8" /><Relationship Type="http://schemas.openxmlformats.org/officeDocument/2006/relationships/slide" Target="/ppt/slides/slide4.xml" Id="R652efcffbb2a4c89" /><Relationship Type="http://schemas.openxmlformats.org/officeDocument/2006/relationships/slide" Target="/ppt/slides/slide5.xml" Id="R918beb50a37a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9d3b2d2f3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f63cebff4bf3" /><Relationship Type="http://schemas.openxmlformats.org/officeDocument/2006/relationships/theme" Target="/ppt/slideMasters/theme/theme1.xml" Id="Raa8dc5fbf146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df63cebff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8e811e5e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932b2ae7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55882a5e2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5c4124fc8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bc39be3b1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ANDR. L. RIIS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985 153 426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