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c36f15c56344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e9e190223e4905"/>
  </p:sldMasterIdLst>
  <p:sldIdLst>
    <p:sldId xmlns:r="http://schemas.openxmlformats.org/officeDocument/2006/relationships" id="256" r:id="Ree6bb513ea474bc9"/>
    <p:sldId xmlns:r="http://schemas.openxmlformats.org/officeDocument/2006/relationships" id="257" r:id="Re9478e4be9fa4cb9"/>
    <p:sldId xmlns:r="http://schemas.openxmlformats.org/officeDocument/2006/relationships" id="258" r:id="R8bad5df0132d4db8"/>
    <p:sldId xmlns:r="http://schemas.openxmlformats.org/officeDocument/2006/relationships" id="259" r:id="R7cc0057b8d444f0f"/>
    <p:sldId xmlns:r="http://schemas.openxmlformats.org/officeDocument/2006/relationships" id="260" r:id="R00c25b54608c489e"/>
    <p:sldId xmlns:r="http://schemas.openxmlformats.org/officeDocument/2006/relationships" id="261" r:id="R064de60239544348"/>
    <p:sldId xmlns:r="http://schemas.openxmlformats.org/officeDocument/2006/relationships" id="262" r:id="R1f999f552ba349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e9e190223e4905" /><Relationship Type="http://schemas.openxmlformats.org/officeDocument/2006/relationships/slide" Target="/ppt/slides/slide1.xml" Id="Ree6bb513ea474bc9" /><Relationship Type="http://schemas.openxmlformats.org/officeDocument/2006/relationships/slide" Target="/ppt/slides/slide2.xml" Id="Re9478e4be9fa4cb9" /><Relationship Type="http://schemas.openxmlformats.org/officeDocument/2006/relationships/slide" Target="/ppt/slides/slide3.xml" Id="R8bad5df0132d4db8" /><Relationship Type="http://schemas.openxmlformats.org/officeDocument/2006/relationships/slide" Target="/ppt/slides/slide4.xml" Id="R7cc0057b8d444f0f" /><Relationship Type="http://schemas.openxmlformats.org/officeDocument/2006/relationships/slide" Target="/ppt/slides/slide5.xml" Id="R00c25b54608c489e" /><Relationship Type="http://schemas.openxmlformats.org/officeDocument/2006/relationships/slide" Target="/ppt/slides/slide6.xml" Id="R064de60239544348" /><Relationship Type="http://schemas.openxmlformats.org/officeDocument/2006/relationships/slide" Target="/ppt/slides/slide7.xml" Id="R1f999f552ba349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5af19242cf4a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089d4aadb422e" /><Relationship Type="http://schemas.openxmlformats.org/officeDocument/2006/relationships/theme" Target="/ppt/slideMasters/theme/theme1.xml" Id="R48bf769f466444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e089d4aadb42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aa9da235f4a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313a1be4f42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92ea61a284a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fd13b572e4b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3c2e3ff0a40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f1c74e7924d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e76642ea746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BILSERVICE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BILSERVICE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BILSERVICE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BILSERVICE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BILSERVICE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BILSERVICE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−496 824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−386 099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2 578 083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2 629 054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BILSERVICE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CHRISTIAN FURRE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BILSERVICE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Christian Furre, Undersrudveien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3402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78 61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985 058 113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BILSERVICE AS</a:t>
            </a:r>
          </a:p>
        </p:txBody>
      </p:sp>
    </p:spTree>
  </p:cSld>
  <p:clrMapOvr>
    <a:masterClrMapping xmlns:a="http://schemas.openxmlformats.org/drawingml/2006/main"/>
  </p:clrMapOvr>
</p:sld>
</file>