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056bea895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d97609c804c20"/>
  </p:sldMasterIdLst>
  <p:sldIdLst>
    <p:sldId xmlns:r="http://schemas.openxmlformats.org/officeDocument/2006/relationships" id="256" r:id="R9ddb366cfd6c4922"/>
    <p:sldId xmlns:r="http://schemas.openxmlformats.org/officeDocument/2006/relationships" id="257" r:id="Re6f9f3dc51fd429d"/>
    <p:sldId xmlns:r="http://schemas.openxmlformats.org/officeDocument/2006/relationships" id="258" r:id="R3187a61347844f57"/>
    <p:sldId xmlns:r="http://schemas.openxmlformats.org/officeDocument/2006/relationships" id="259" r:id="Rb864efce08824cb5"/>
    <p:sldId xmlns:r="http://schemas.openxmlformats.org/officeDocument/2006/relationships" id="260" r:id="R0d06f426060d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d97609c804c20" /><Relationship Type="http://schemas.openxmlformats.org/officeDocument/2006/relationships/slide" Target="/ppt/slides/slide1.xml" Id="R9ddb366cfd6c4922" /><Relationship Type="http://schemas.openxmlformats.org/officeDocument/2006/relationships/slide" Target="/ppt/slides/slide2.xml" Id="Re6f9f3dc51fd429d" /><Relationship Type="http://schemas.openxmlformats.org/officeDocument/2006/relationships/slide" Target="/ppt/slides/slide3.xml" Id="R3187a61347844f57" /><Relationship Type="http://schemas.openxmlformats.org/officeDocument/2006/relationships/slide" Target="/ppt/slides/slide4.xml" Id="Rb864efce08824cb5" /><Relationship Type="http://schemas.openxmlformats.org/officeDocument/2006/relationships/slide" Target="/ppt/slides/slide5.xml" Id="R0d06f426060d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0128d04fb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a0f543ab648cb" /><Relationship Type="http://schemas.openxmlformats.org/officeDocument/2006/relationships/theme" Target="/ppt/slideMasters/theme/theme1.xml" Id="R6ec821b91363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a0f543ab6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97197eb7d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28bdf36c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0d2f4b2d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4b98153a0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6975e9e9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