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e20689c26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6a1707c7f434c"/>
  </p:sldMasterIdLst>
  <p:sldIdLst>
    <p:sldId xmlns:r="http://schemas.openxmlformats.org/officeDocument/2006/relationships" id="256" r:id="R1afd33102476402a"/>
    <p:sldId xmlns:r="http://schemas.openxmlformats.org/officeDocument/2006/relationships" id="257" r:id="R38dd728ce2cb43b8"/>
    <p:sldId xmlns:r="http://schemas.openxmlformats.org/officeDocument/2006/relationships" id="258" r:id="Refc83681e398405a"/>
    <p:sldId xmlns:r="http://schemas.openxmlformats.org/officeDocument/2006/relationships" id="259" r:id="R87b3d8c5000749c1"/>
    <p:sldId xmlns:r="http://schemas.openxmlformats.org/officeDocument/2006/relationships" id="260" r:id="R42f3909a266c4db4"/>
    <p:sldId xmlns:r="http://schemas.openxmlformats.org/officeDocument/2006/relationships" id="261" r:id="Rb0245454157a4d9b"/>
    <p:sldId xmlns:r="http://schemas.openxmlformats.org/officeDocument/2006/relationships" id="262" r:id="R2d8f24ecd8fb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6a1707c7f434c" /><Relationship Type="http://schemas.openxmlformats.org/officeDocument/2006/relationships/slide" Target="/ppt/slides/slide1.xml" Id="R1afd33102476402a" /><Relationship Type="http://schemas.openxmlformats.org/officeDocument/2006/relationships/slide" Target="/ppt/slides/slide2.xml" Id="R38dd728ce2cb43b8" /><Relationship Type="http://schemas.openxmlformats.org/officeDocument/2006/relationships/slide" Target="/ppt/slides/slide3.xml" Id="Refc83681e398405a" /><Relationship Type="http://schemas.openxmlformats.org/officeDocument/2006/relationships/slide" Target="/ppt/slides/slide4.xml" Id="R87b3d8c5000749c1" /><Relationship Type="http://schemas.openxmlformats.org/officeDocument/2006/relationships/slide" Target="/ppt/slides/slide5.xml" Id="R42f3909a266c4db4" /><Relationship Type="http://schemas.openxmlformats.org/officeDocument/2006/relationships/slide" Target="/ppt/slides/slide6.xml" Id="Rb0245454157a4d9b" /><Relationship Type="http://schemas.openxmlformats.org/officeDocument/2006/relationships/slide" Target="/ppt/slides/slide7.xml" Id="R2d8f24ecd8fb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828681642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56aa737e14e2a" /><Relationship Type="http://schemas.openxmlformats.org/officeDocument/2006/relationships/theme" Target="/ppt/slideMasters/theme/theme1.xml" Id="Rf86576a53827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56aa737e1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2bb2f6f7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caa01a9be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06f44c6b743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00fd7256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8decde82e44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8ff7e142b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a25e45df4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50 121 363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50 479 544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