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811cdf2e8342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71f7b7cb31428a"/>
  </p:sldMasterIdLst>
  <p:sldIdLst>
    <p:sldId xmlns:r="http://schemas.openxmlformats.org/officeDocument/2006/relationships" id="256" r:id="Ra09e332043a140a0"/>
    <p:sldId xmlns:r="http://schemas.openxmlformats.org/officeDocument/2006/relationships" id="257" r:id="R297615dd3a9e4234"/>
    <p:sldId xmlns:r="http://schemas.openxmlformats.org/officeDocument/2006/relationships" id="258" r:id="R545dbc92a2e843a0"/>
    <p:sldId xmlns:r="http://schemas.openxmlformats.org/officeDocument/2006/relationships" id="259" r:id="R0c32f240f38e43ed"/>
    <p:sldId xmlns:r="http://schemas.openxmlformats.org/officeDocument/2006/relationships" id="260" r:id="R369344cd92da4627"/>
    <p:sldId xmlns:r="http://schemas.openxmlformats.org/officeDocument/2006/relationships" id="261" r:id="R6d849deca3f1425e"/>
    <p:sldId xmlns:r="http://schemas.openxmlformats.org/officeDocument/2006/relationships" id="262" r:id="R0cc28e5cf4a54e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71f7b7cb31428a" /><Relationship Type="http://schemas.openxmlformats.org/officeDocument/2006/relationships/slide" Target="/ppt/slides/slide1.xml" Id="Ra09e332043a140a0" /><Relationship Type="http://schemas.openxmlformats.org/officeDocument/2006/relationships/slide" Target="/ppt/slides/slide2.xml" Id="R297615dd3a9e4234" /><Relationship Type="http://schemas.openxmlformats.org/officeDocument/2006/relationships/slide" Target="/ppt/slides/slide3.xml" Id="R545dbc92a2e843a0" /><Relationship Type="http://schemas.openxmlformats.org/officeDocument/2006/relationships/slide" Target="/ppt/slides/slide4.xml" Id="R0c32f240f38e43ed" /><Relationship Type="http://schemas.openxmlformats.org/officeDocument/2006/relationships/slide" Target="/ppt/slides/slide5.xml" Id="R369344cd92da4627" /><Relationship Type="http://schemas.openxmlformats.org/officeDocument/2006/relationships/slide" Target="/ppt/slides/slide6.xml" Id="R6d849deca3f1425e" /><Relationship Type="http://schemas.openxmlformats.org/officeDocument/2006/relationships/slide" Target="/ppt/slides/slide7.xml" Id="R0cc28e5cf4a54e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9a97fd1ca24b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f3241c19d44899" /><Relationship Type="http://schemas.openxmlformats.org/officeDocument/2006/relationships/theme" Target="/ppt/slideMasters/theme/theme1.xml" Id="R00d65b9e3c5445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f3241c19d448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3bd28094e45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8481eda4141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839d1002b40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f7056732540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8cf429e8144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2c50e640746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8f1201db946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ORION &amp;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17 026 441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4 633 563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FRISCH HELGE ANTTI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KNUDSEN KRISTIAN HELDRUP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TROND  –  24,3 %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&amp; PARTNERS AS  –  21,0 %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STEVEN ALAN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Munkedamsveien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www.orion-search.no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984 973 608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&amp; PARTNERS AS</a:t>
            </a:r>
          </a:p>
        </p:txBody>
      </p:sp>
    </p:spTree>
  </p:cSld>
  <p:clrMapOvr>
    <a:masterClrMapping xmlns:a="http://schemas.openxmlformats.org/drawingml/2006/main"/>
  </p:clrMapOvr>
</p:sld>
</file>