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aa0d8058b49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f7edcada84a68"/>
  </p:sldMasterIdLst>
  <p:sldIdLst>
    <p:sldId xmlns:r="http://schemas.openxmlformats.org/officeDocument/2006/relationships" id="256" r:id="R63550b1a19f5427c"/>
    <p:sldId xmlns:r="http://schemas.openxmlformats.org/officeDocument/2006/relationships" id="257" r:id="R4f2b8a37eacb4645"/>
    <p:sldId xmlns:r="http://schemas.openxmlformats.org/officeDocument/2006/relationships" id="258" r:id="R55a5fb09d0f443ad"/>
    <p:sldId xmlns:r="http://schemas.openxmlformats.org/officeDocument/2006/relationships" id="259" r:id="Rc10840da9e1341a6"/>
    <p:sldId xmlns:r="http://schemas.openxmlformats.org/officeDocument/2006/relationships" id="260" r:id="R8a9f164d1184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f7edcada84a68" /><Relationship Type="http://schemas.openxmlformats.org/officeDocument/2006/relationships/slide" Target="/ppt/slides/slide1.xml" Id="R63550b1a19f5427c" /><Relationship Type="http://schemas.openxmlformats.org/officeDocument/2006/relationships/slide" Target="/ppt/slides/slide2.xml" Id="R4f2b8a37eacb4645" /><Relationship Type="http://schemas.openxmlformats.org/officeDocument/2006/relationships/slide" Target="/ppt/slides/slide3.xml" Id="R55a5fb09d0f443ad" /><Relationship Type="http://schemas.openxmlformats.org/officeDocument/2006/relationships/slide" Target="/ppt/slides/slide4.xml" Id="Rc10840da9e1341a6" /><Relationship Type="http://schemas.openxmlformats.org/officeDocument/2006/relationships/slide" Target="/ppt/slides/slide5.xml" Id="R8a9f164d1184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080adcc74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1a5f696c34e51" /><Relationship Type="http://schemas.openxmlformats.org/officeDocument/2006/relationships/theme" Target="/ppt/slideMasters/theme/theme1.xml" Id="Rab0ce0ca8f50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91a5f696c34e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97bf2bbd7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653bdf82249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6cfddb6df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d32ccbb45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980c2b5b7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