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72c366ffc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c0923d242429a"/>
  </p:sldMasterIdLst>
  <p:sldIdLst>
    <p:sldId xmlns:r="http://schemas.openxmlformats.org/officeDocument/2006/relationships" id="256" r:id="R349a99cfdd7a4ba8"/>
    <p:sldId xmlns:r="http://schemas.openxmlformats.org/officeDocument/2006/relationships" id="257" r:id="Rb52e887bd0ae4e26"/>
    <p:sldId xmlns:r="http://schemas.openxmlformats.org/officeDocument/2006/relationships" id="258" r:id="R92ac06d554814695"/>
    <p:sldId xmlns:r="http://schemas.openxmlformats.org/officeDocument/2006/relationships" id="259" r:id="R50451e9897574e5e"/>
    <p:sldId xmlns:r="http://schemas.openxmlformats.org/officeDocument/2006/relationships" id="260" r:id="R1e82cfd2d006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c0923d242429a" /><Relationship Type="http://schemas.openxmlformats.org/officeDocument/2006/relationships/slide" Target="/ppt/slides/slide1.xml" Id="R349a99cfdd7a4ba8" /><Relationship Type="http://schemas.openxmlformats.org/officeDocument/2006/relationships/slide" Target="/ppt/slides/slide2.xml" Id="Rb52e887bd0ae4e26" /><Relationship Type="http://schemas.openxmlformats.org/officeDocument/2006/relationships/slide" Target="/ppt/slides/slide3.xml" Id="R92ac06d554814695" /><Relationship Type="http://schemas.openxmlformats.org/officeDocument/2006/relationships/slide" Target="/ppt/slides/slide4.xml" Id="R50451e9897574e5e" /><Relationship Type="http://schemas.openxmlformats.org/officeDocument/2006/relationships/slide" Target="/ppt/slides/slide5.xml" Id="R1e82cfd2d006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f062224f2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92cf4a074be6" /><Relationship Type="http://schemas.openxmlformats.org/officeDocument/2006/relationships/theme" Target="/ppt/slideMasters/theme/theme1.xml" Id="R12180c48430f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c92cf4a07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dab29258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baaaaec9c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5813ebb4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267baa17f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64f808d9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