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6b5db79dd847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857624323a49d7"/>
  </p:sldMasterIdLst>
  <p:sldIdLst>
    <p:sldId xmlns:r="http://schemas.openxmlformats.org/officeDocument/2006/relationships" id="256" r:id="R4eb503141e57400c"/>
    <p:sldId xmlns:r="http://schemas.openxmlformats.org/officeDocument/2006/relationships" id="257" r:id="R079052333b7e4fb9"/>
    <p:sldId xmlns:r="http://schemas.openxmlformats.org/officeDocument/2006/relationships" id="258" r:id="Re0b493870a854c3e"/>
    <p:sldId xmlns:r="http://schemas.openxmlformats.org/officeDocument/2006/relationships" id="259" r:id="R907402388baa4d5f"/>
    <p:sldId xmlns:r="http://schemas.openxmlformats.org/officeDocument/2006/relationships" id="260" r:id="R5e7b91d597c54a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57624323a49d7" /><Relationship Type="http://schemas.openxmlformats.org/officeDocument/2006/relationships/slide" Target="/ppt/slides/slide1.xml" Id="R4eb503141e57400c" /><Relationship Type="http://schemas.openxmlformats.org/officeDocument/2006/relationships/slide" Target="/ppt/slides/slide2.xml" Id="R079052333b7e4fb9" /><Relationship Type="http://schemas.openxmlformats.org/officeDocument/2006/relationships/slide" Target="/ppt/slides/slide3.xml" Id="Re0b493870a854c3e" /><Relationship Type="http://schemas.openxmlformats.org/officeDocument/2006/relationships/slide" Target="/ppt/slides/slide4.xml" Id="R907402388baa4d5f" /><Relationship Type="http://schemas.openxmlformats.org/officeDocument/2006/relationships/slide" Target="/ppt/slides/slide5.xml" Id="R5e7b91d597c54a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75ab79f25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7f4e2a5544648" /><Relationship Type="http://schemas.openxmlformats.org/officeDocument/2006/relationships/theme" Target="/ppt/slideMasters/theme/theme1.xml" Id="R5d2e7bc04cd646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7f4e2a55446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e075fd3fe47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f6a340792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ba2faaeea46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70489167a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af0e743094e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