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030277d29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5803afc80d4ce1"/>
  </p:sldMasterIdLst>
  <p:sldIdLst>
    <p:sldId xmlns:r="http://schemas.openxmlformats.org/officeDocument/2006/relationships" id="256" r:id="Rb928c4c88cf84fb2"/>
    <p:sldId xmlns:r="http://schemas.openxmlformats.org/officeDocument/2006/relationships" id="257" r:id="R71a6974a24d3412e"/>
    <p:sldId xmlns:r="http://schemas.openxmlformats.org/officeDocument/2006/relationships" id="258" r:id="Rb5c4b6fdfd4940d9"/>
    <p:sldId xmlns:r="http://schemas.openxmlformats.org/officeDocument/2006/relationships" id="259" r:id="R3eee0a1c2c854e25"/>
    <p:sldId xmlns:r="http://schemas.openxmlformats.org/officeDocument/2006/relationships" id="260" r:id="R9770767ef32645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803afc80d4ce1" /><Relationship Type="http://schemas.openxmlformats.org/officeDocument/2006/relationships/slide" Target="/ppt/slides/slide1.xml" Id="Rb928c4c88cf84fb2" /><Relationship Type="http://schemas.openxmlformats.org/officeDocument/2006/relationships/slide" Target="/ppt/slides/slide2.xml" Id="R71a6974a24d3412e" /><Relationship Type="http://schemas.openxmlformats.org/officeDocument/2006/relationships/slide" Target="/ppt/slides/slide3.xml" Id="Rb5c4b6fdfd4940d9" /><Relationship Type="http://schemas.openxmlformats.org/officeDocument/2006/relationships/slide" Target="/ppt/slides/slide4.xml" Id="R3eee0a1c2c854e25" /><Relationship Type="http://schemas.openxmlformats.org/officeDocument/2006/relationships/slide" Target="/ppt/slides/slide5.xml" Id="R9770767ef32645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dcb5faefe49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8e07bd8f14220" /><Relationship Type="http://schemas.openxmlformats.org/officeDocument/2006/relationships/theme" Target="/ppt/slideMasters/theme/theme1.xml" Id="R3f7ec47a2485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c8e07bd8f1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5aa6e63fe44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2207d74ee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9c103ddd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6d6a135d8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70290366c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HEADMASTERS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HEADMASTERS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