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9c31d073fc47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43f860c04b40c7"/>
  </p:sldMasterIdLst>
  <p:sldIdLst>
    <p:sldId xmlns:r="http://schemas.openxmlformats.org/officeDocument/2006/relationships" id="256" r:id="R05885d822b904c24"/>
    <p:sldId xmlns:r="http://schemas.openxmlformats.org/officeDocument/2006/relationships" id="257" r:id="R91f3a793cea3482c"/>
    <p:sldId xmlns:r="http://schemas.openxmlformats.org/officeDocument/2006/relationships" id="258" r:id="R1a6c5e010f4242e2"/>
    <p:sldId xmlns:r="http://schemas.openxmlformats.org/officeDocument/2006/relationships" id="259" r:id="R9e1ae02bd3e64e0a"/>
    <p:sldId xmlns:r="http://schemas.openxmlformats.org/officeDocument/2006/relationships" id="260" r:id="Rfe3f6e6a8e3e4ff7"/>
    <p:sldId xmlns:r="http://schemas.openxmlformats.org/officeDocument/2006/relationships" id="261" r:id="R02709cbba07e4b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43f860c04b40c7" /><Relationship Type="http://schemas.openxmlformats.org/officeDocument/2006/relationships/slide" Target="/ppt/slides/slide1.xml" Id="R05885d822b904c24" /><Relationship Type="http://schemas.openxmlformats.org/officeDocument/2006/relationships/slide" Target="/ppt/slides/slide2.xml" Id="R91f3a793cea3482c" /><Relationship Type="http://schemas.openxmlformats.org/officeDocument/2006/relationships/slide" Target="/ppt/slides/slide3.xml" Id="R1a6c5e010f4242e2" /><Relationship Type="http://schemas.openxmlformats.org/officeDocument/2006/relationships/slide" Target="/ppt/slides/slide4.xml" Id="R9e1ae02bd3e64e0a" /><Relationship Type="http://schemas.openxmlformats.org/officeDocument/2006/relationships/slide" Target="/ppt/slides/slide5.xml" Id="Rfe3f6e6a8e3e4ff7" /><Relationship Type="http://schemas.openxmlformats.org/officeDocument/2006/relationships/slide" Target="/ppt/slides/slide6.xml" Id="R02709cbba07e4b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b6017b290044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8d7aba0284852" /><Relationship Type="http://schemas.openxmlformats.org/officeDocument/2006/relationships/theme" Target="/ppt/slideMasters/theme/theme1.xml" Id="R230a53c20c8a40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48d7aba02848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c9928f6e94e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b8fbe68b54d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ad8385d8347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3832ae1324b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925ee358b46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86e980ad54f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VALID REGNSKAP Liv Valentinsen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VALID REGNSKAP Liv Valentinsen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VALID REGNSKAP Liv Valentinsen ble etablert [år] og holder til i Gjettum.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VALID REGNSKAP Liv Valentinsen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VALID REGNSKAP Liv Valentinsen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VALID REGNSKAP Liv Valentinsen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2 172 996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1 876 236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1 876 695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171 515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264 592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VALID REGNSKAP Liv Valentinsen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Bærumsveien 373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1346 Gjettum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984 883 331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VALID REGNSKAP Liv Valentinsen</a:t>
            </a:r>
          </a:p>
        </p:txBody>
      </p:sp>
    </p:spTree>
  </p:cSld>
  <p:clrMapOvr>
    <a:masterClrMapping xmlns:a="http://schemas.openxmlformats.org/drawingml/2006/main"/>
  </p:clrMapOvr>
</p:sld>
</file>