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e4980fd0ee4b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a64609a2ac4f47"/>
  </p:sldMasterIdLst>
  <p:sldIdLst>
    <p:sldId xmlns:r="http://schemas.openxmlformats.org/officeDocument/2006/relationships" id="256" r:id="R54d3343e72e54f08"/>
    <p:sldId xmlns:r="http://schemas.openxmlformats.org/officeDocument/2006/relationships" id="257" r:id="Re89371bb657648fc"/>
    <p:sldId xmlns:r="http://schemas.openxmlformats.org/officeDocument/2006/relationships" id="258" r:id="R46d25468050a43f7"/>
    <p:sldId xmlns:r="http://schemas.openxmlformats.org/officeDocument/2006/relationships" id="259" r:id="Rf58c5c309a7a4f40"/>
    <p:sldId xmlns:r="http://schemas.openxmlformats.org/officeDocument/2006/relationships" id="260" r:id="R809f4e0d609b471d"/>
    <p:sldId xmlns:r="http://schemas.openxmlformats.org/officeDocument/2006/relationships" id="261" r:id="R20e839d7d5b446d6"/>
    <p:sldId xmlns:r="http://schemas.openxmlformats.org/officeDocument/2006/relationships" id="262" r:id="R7c646292c4fa49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a64609a2ac4f47" /><Relationship Type="http://schemas.openxmlformats.org/officeDocument/2006/relationships/slide" Target="/ppt/slides/slide1.xml" Id="R54d3343e72e54f08" /><Relationship Type="http://schemas.openxmlformats.org/officeDocument/2006/relationships/slide" Target="/ppt/slides/slide2.xml" Id="Re89371bb657648fc" /><Relationship Type="http://schemas.openxmlformats.org/officeDocument/2006/relationships/slide" Target="/ppt/slides/slide3.xml" Id="R46d25468050a43f7" /><Relationship Type="http://schemas.openxmlformats.org/officeDocument/2006/relationships/slide" Target="/ppt/slides/slide4.xml" Id="Rf58c5c309a7a4f40" /><Relationship Type="http://schemas.openxmlformats.org/officeDocument/2006/relationships/slide" Target="/ppt/slides/slide5.xml" Id="R809f4e0d609b471d" /><Relationship Type="http://schemas.openxmlformats.org/officeDocument/2006/relationships/slide" Target="/ppt/slides/slide6.xml" Id="R20e839d7d5b446d6" /><Relationship Type="http://schemas.openxmlformats.org/officeDocument/2006/relationships/slide" Target="/ppt/slides/slide7.xml" Id="R7c646292c4fa49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820962b1df42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21e2bbb2e47f8" /><Relationship Type="http://schemas.openxmlformats.org/officeDocument/2006/relationships/theme" Target="/ppt/slideMasters/theme/theme1.xml" Id="R12b205b4f8e54a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921e2bbb2e47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8644239db42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e0bb4062241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ea0db301d45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424646feb4e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829aebd7645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c1a909b8145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eb3c3a7c84e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SIROCCO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SIROCCO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−122 651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3 299 026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3 514 556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JORDANGER OLAV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JORDANGER VIVI HAUGERUD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3030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vivi@sirocco.no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www.sirocco.no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984 698 313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