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fc452f55414d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76a81098ab4f75"/>
  </p:sldMasterIdLst>
  <p:sldIdLst>
    <p:sldId xmlns:r="http://schemas.openxmlformats.org/officeDocument/2006/relationships" id="256" r:id="R22542dfdf9e14bd8"/>
    <p:sldId xmlns:r="http://schemas.openxmlformats.org/officeDocument/2006/relationships" id="257" r:id="Rff2ce2103df1417d"/>
    <p:sldId xmlns:r="http://schemas.openxmlformats.org/officeDocument/2006/relationships" id="258" r:id="R55cd509cc1cf4f52"/>
    <p:sldId xmlns:r="http://schemas.openxmlformats.org/officeDocument/2006/relationships" id="259" r:id="R61b35927064b4ab8"/>
    <p:sldId xmlns:r="http://schemas.openxmlformats.org/officeDocument/2006/relationships" id="260" r:id="R1829e7c804a54a82"/>
    <p:sldId xmlns:r="http://schemas.openxmlformats.org/officeDocument/2006/relationships" id="261" r:id="R002ed33695fc4abc"/>
    <p:sldId xmlns:r="http://schemas.openxmlformats.org/officeDocument/2006/relationships" id="262" r:id="R9303fe3020c24f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76a81098ab4f75" /><Relationship Type="http://schemas.openxmlformats.org/officeDocument/2006/relationships/slide" Target="/ppt/slides/slide1.xml" Id="R22542dfdf9e14bd8" /><Relationship Type="http://schemas.openxmlformats.org/officeDocument/2006/relationships/slide" Target="/ppt/slides/slide2.xml" Id="Rff2ce2103df1417d" /><Relationship Type="http://schemas.openxmlformats.org/officeDocument/2006/relationships/slide" Target="/ppt/slides/slide3.xml" Id="R55cd509cc1cf4f52" /><Relationship Type="http://schemas.openxmlformats.org/officeDocument/2006/relationships/slide" Target="/ppt/slides/slide4.xml" Id="R61b35927064b4ab8" /><Relationship Type="http://schemas.openxmlformats.org/officeDocument/2006/relationships/slide" Target="/ppt/slides/slide5.xml" Id="R1829e7c804a54a82" /><Relationship Type="http://schemas.openxmlformats.org/officeDocument/2006/relationships/slide" Target="/ppt/slides/slide6.xml" Id="R002ed33695fc4abc" /><Relationship Type="http://schemas.openxmlformats.org/officeDocument/2006/relationships/slide" Target="/ppt/slides/slide7.xml" Id="R9303fe3020c24f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8cd56baf1f40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b06a9cc0a4985" /><Relationship Type="http://schemas.openxmlformats.org/officeDocument/2006/relationships/theme" Target="/ppt/slideMasters/theme/theme1.xml" Id="R1669d743c28d47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4b06a9cc0a49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c02e058ac43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4897badeb4d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5f80b1ed246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0638c0a5047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2a5bdb4764f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e16229cb348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e6d4fca1d46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NORDLANDSKRAFT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NORDLANDSKRAFT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NORDLANDSKRAFT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NORDLANDSKRAFT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NORDLANDSKRAFT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NORDLANDSKRAFT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20 366 461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−24 707 066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−16 723 893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571 910 161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806 602 841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NORDLANDSKRAFT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NORDLAND FYLKESKOMMUNE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NORDLANDSKRAFT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Nordland fylkeskommune, Prinsens gate 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8005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ahk@nfk.no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984 660 049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NORDLANDSKRAFT AS</a:t>
            </a:r>
          </a:p>
        </p:txBody>
      </p:sp>
    </p:spTree>
  </p:cSld>
  <p:clrMapOvr>
    <a:masterClrMapping xmlns:a="http://schemas.openxmlformats.org/drawingml/2006/main"/>
  </p:clrMapOvr>
</p:sld>
</file>