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a2e45591864b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4527d5a98b43a5"/>
  </p:sldMasterIdLst>
  <p:sldIdLst>
    <p:sldId xmlns:r="http://schemas.openxmlformats.org/officeDocument/2006/relationships" id="256" r:id="Rc1bf12eaf67d43bd"/>
    <p:sldId xmlns:r="http://schemas.openxmlformats.org/officeDocument/2006/relationships" id="257" r:id="R794bf6396304436b"/>
    <p:sldId xmlns:r="http://schemas.openxmlformats.org/officeDocument/2006/relationships" id="258" r:id="R0f991f86773c4480"/>
    <p:sldId xmlns:r="http://schemas.openxmlformats.org/officeDocument/2006/relationships" id="259" r:id="Rf0d1853315514720"/>
    <p:sldId xmlns:r="http://schemas.openxmlformats.org/officeDocument/2006/relationships" id="260" r:id="Rfbd926f5cea04100"/>
    <p:sldId xmlns:r="http://schemas.openxmlformats.org/officeDocument/2006/relationships" id="261" r:id="Rfdafe6ad54c14316"/>
    <p:sldId xmlns:r="http://schemas.openxmlformats.org/officeDocument/2006/relationships" id="262" r:id="R90be7d66e71646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4527d5a98b43a5" /><Relationship Type="http://schemas.openxmlformats.org/officeDocument/2006/relationships/slide" Target="/ppt/slides/slide1.xml" Id="Rc1bf12eaf67d43bd" /><Relationship Type="http://schemas.openxmlformats.org/officeDocument/2006/relationships/slide" Target="/ppt/slides/slide2.xml" Id="R794bf6396304436b" /><Relationship Type="http://schemas.openxmlformats.org/officeDocument/2006/relationships/slide" Target="/ppt/slides/slide3.xml" Id="R0f991f86773c4480" /><Relationship Type="http://schemas.openxmlformats.org/officeDocument/2006/relationships/slide" Target="/ppt/slides/slide4.xml" Id="Rf0d1853315514720" /><Relationship Type="http://schemas.openxmlformats.org/officeDocument/2006/relationships/slide" Target="/ppt/slides/slide5.xml" Id="Rfbd926f5cea04100" /><Relationship Type="http://schemas.openxmlformats.org/officeDocument/2006/relationships/slide" Target="/ppt/slides/slide6.xml" Id="Rfdafe6ad54c14316" /><Relationship Type="http://schemas.openxmlformats.org/officeDocument/2006/relationships/slide" Target="/ppt/slides/slide7.xml" Id="R90be7d66e71646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7c4dc517e849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1d93df00f4772" /><Relationship Type="http://schemas.openxmlformats.org/officeDocument/2006/relationships/theme" Target="/ppt/slideMasters/theme/theme1.xml" Id="R9fbab038adf643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b1d93df00f47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d410783d04e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a79be52814c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5252c403d44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261bba1d144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ecdd4d48f4b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c9299e02049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b5ccd096349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KNUTSEN KYST LNG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KYST LNG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7 056 749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10 119 419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LNG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