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4a4974b5134b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5807c968d245b3"/>
  </p:sldMasterIdLst>
  <p:sldIdLst>
    <p:sldId xmlns:r="http://schemas.openxmlformats.org/officeDocument/2006/relationships" id="256" r:id="Rf1c7349ff50949ff"/>
    <p:sldId xmlns:r="http://schemas.openxmlformats.org/officeDocument/2006/relationships" id="257" r:id="Re5028f605c4b4262"/>
    <p:sldId xmlns:r="http://schemas.openxmlformats.org/officeDocument/2006/relationships" id="258" r:id="Rfbbb37d6ea754eb1"/>
    <p:sldId xmlns:r="http://schemas.openxmlformats.org/officeDocument/2006/relationships" id="259" r:id="R66cb62ad6d7e4c27"/>
    <p:sldId xmlns:r="http://schemas.openxmlformats.org/officeDocument/2006/relationships" id="260" r:id="R824a4748bf8647d1"/>
    <p:sldId xmlns:r="http://schemas.openxmlformats.org/officeDocument/2006/relationships" id="261" r:id="R28a3c823c59f4557"/>
    <p:sldId xmlns:r="http://schemas.openxmlformats.org/officeDocument/2006/relationships" id="262" r:id="R3871466293c348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5807c968d245b3" /><Relationship Type="http://schemas.openxmlformats.org/officeDocument/2006/relationships/slide" Target="/ppt/slides/slide1.xml" Id="Rf1c7349ff50949ff" /><Relationship Type="http://schemas.openxmlformats.org/officeDocument/2006/relationships/slide" Target="/ppt/slides/slide2.xml" Id="Re5028f605c4b4262" /><Relationship Type="http://schemas.openxmlformats.org/officeDocument/2006/relationships/slide" Target="/ppt/slides/slide3.xml" Id="Rfbbb37d6ea754eb1" /><Relationship Type="http://schemas.openxmlformats.org/officeDocument/2006/relationships/slide" Target="/ppt/slides/slide4.xml" Id="R66cb62ad6d7e4c27" /><Relationship Type="http://schemas.openxmlformats.org/officeDocument/2006/relationships/slide" Target="/ppt/slides/slide5.xml" Id="R824a4748bf8647d1" /><Relationship Type="http://schemas.openxmlformats.org/officeDocument/2006/relationships/slide" Target="/ppt/slides/slide6.xml" Id="R28a3c823c59f4557" /><Relationship Type="http://schemas.openxmlformats.org/officeDocument/2006/relationships/slide" Target="/ppt/slides/slide7.xml" Id="R3871466293c348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e9ba9e340a43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fc8efb25244ef" /><Relationship Type="http://schemas.openxmlformats.org/officeDocument/2006/relationships/theme" Target="/ppt/slideMasters/theme/theme1.xml" Id="R47a1c336bbfd4e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3fc8efb25244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4c9572f9049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5a81e874846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7758bf7394d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69c977a4147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709786b3947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68f7c73ff45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cc763f4454e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HYDRAULIKK, BIL OG KRAN VERDAL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20 758 148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896 969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1 688 297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4 671 329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VEGARD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ANN KRISTIN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Havfruvegen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7652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04 80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vegard@hbkverdal.no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984 596 413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