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3d76d66ec34d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b8788305254c2d"/>
  </p:sldMasterIdLst>
  <p:sldIdLst>
    <p:sldId xmlns:r="http://schemas.openxmlformats.org/officeDocument/2006/relationships" id="256" r:id="R1cbc65aea57c4e3b"/>
    <p:sldId xmlns:r="http://schemas.openxmlformats.org/officeDocument/2006/relationships" id="257" r:id="R268187b7ba574e7c"/>
    <p:sldId xmlns:r="http://schemas.openxmlformats.org/officeDocument/2006/relationships" id="258" r:id="R4583ae6a27b64a83"/>
    <p:sldId xmlns:r="http://schemas.openxmlformats.org/officeDocument/2006/relationships" id="259" r:id="R8edc393fea3a48dc"/>
    <p:sldId xmlns:r="http://schemas.openxmlformats.org/officeDocument/2006/relationships" id="260" r:id="Racddad69ac11404d"/>
    <p:sldId xmlns:r="http://schemas.openxmlformats.org/officeDocument/2006/relationships" id="261" r:id="Ra4a38a48c19c499b"/>
    <p:sldId xmlns:r="http://schemas.openxmlformats.org/officeDocument/2006/relationships" id="262" r:id="R299134025ef444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b8788305254c2d" /><Relationship Type="http://schemas.openxmlformats.org/officeDocument/2006/relationships/slide" Target="/ppt/slides/slide1.xml" Id="R1cbc65aea57c4e3b" /><Relationship Type="http://schemas.openxmlformats.org/officeDocument/2006/relationships/slide" Target="/ppt/slides/slide2.xml" Id="R268187b7ba574e7c" /><Relationship Type="http://schemas.openxmlformats.org/officeDocument/2006/relationships/slide" Target="/ppt/slides/slide3.xml" Id="R4583ae6a27b64a83" /><Relationship Type="http://schemas.openxmlformats.org/officeDocument/2006/relationships/slide" Target="/ppt/slides/slide4.xml" Id="R8edc393fea3a48dc" /><Relationship Type="http://schemas.openxmlformats.org/officeDocument/2006/relationships/slide" Target="/ppt/slides/slide5.xml" Id="Racddad69ac11404d" /><Relationship Type="http://schemas.openxmlformats.org/officeDocument/2006/relationships/slide" Target="/ppt/slides/slide6.xml" Id="Ra4a38a48c19c499b" /><Relationship Type="http://schemas.openxmlformats.org/officeDocument/2006/relationships/slide" Target="/ppt/slides/slide7.xml" Id="R299134025ef444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8af0436b6b42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6785146ba4c88" /><Relationship Type="http://schemas.openxmlformats.org/officeDocument/2006/relationships/theme" Target="/ppt/slideMasters/theme/theme1.xml" Id="R5d6290e01b2d43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36785146ba4c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760714e6e45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f8ceefeae47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bba4fb8ba4e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0cf2e601c48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2108cc40c47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f3280ed6947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df72840c344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 TREKULTUR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TREKULTUR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 TREKULTUR AS ble etablert [år] og holder til i Os I Østerdalen.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TREKULTUR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TREKULTUR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TREKULTUR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24 099 227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1 032 355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1 119 915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19 503 536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23 220 660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TREKULTUR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MOSENGTRØA AS  –  28,3 %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 IN VEST AS  –  28,3 %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HILDAS HAGE AS  –  12,1 %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 TREKULTUR AS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VALSET INVEST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GJERMUND  –  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TREKULTUR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Sundmoen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2550 Os I Østerdalen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49 92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gunn@ostrekultur.no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www.ostrekultur.no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984 595 964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TREKULTUR AS</a:t>
            </a:r>
          </a:p>
        </p:txBody>
      </p:sp>
    </p:spTree>
  </p:cSld>
  <p:clrMapOvr>
    <a:masterClrMapping xmlns:a="http://schemas.openxmlformats.org/drawingml/2006/main"/>
  </p:clrMapOvr>
</p:sld>
</file>