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72886f194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5f51bf72e496f"/>
  </p:sldMasterIdLst>
  <p:sldIdLst>
    <p:sldId xmlns:r="http://schemas.openxmlformats.org/officeDocument/2006/relationships" id="256" r:id="R766bbfcb98334244"/>
    <p:sldId xmlns:r="http://schemas.openxmlformats.org/officeDocument/2006/relationships" id="257" r:id="R35c21b069a1b4113"/>
    <p:sldId xmlns:r="http://schemas.openxmlformats.org/officeDocument/2006/relationships" id="258" r:id="Rcf43c0a015474f56"/>
    <p:sldId xmlns:r="http://schemas.openxmlformats.org/officeDocument/2006/relationships" id="259" r:id="R786b8233df3d4cfc"/>
    <p:sldId xmlns:r="http://schemas.openxmlformats.org/officeDocument/2006/relationships" id="260" r:id="Ra9b24392731b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5f51bf72e496f" /><Relationship Type="http://schemas.openxmlformats.org/officeDocument/2006/relationships/slide" Target="/ppt/slides/slide1.xml" Id="R766bbfcb98334244" /><Relationship Type="http://schemas.openxmlformats.org/officeDocument/2006/relationships/slide" Target="/ppt/slides/slide2.xml" Id="R35c21b069a1b4113" /><Relationship Type="http://schemas.openxmlformats.org/officeDocument/2006/relationships/slide" Target="/ppt/slides/slide3.xml" Id="Rcf43c0a015474f56" /><Relationship Type="http://schemas.openxmlformats.org/officeDocument/2006/relationships/slide" Target="/ppt/slides/slide4.xml" Id="R786b8233df3d4cfc" /><Relationship Type="http://schemas.openxmlformats.org/officeDocument/2006/relationships/slide" Target="/ppt/slides/slide5.xml" Id="Ra9b24392731b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241e9cb86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54ac389d344cb" /><Relationship Type="http://schemas.openxmlformats.org/officeDocument/2006/relationships/theme" Target="/ppt/slideMasters/theme/theme1.xml" Id="R78b935d99b35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54ac389d3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38116987a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87ce667a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f0e437312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f8417093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6526b04a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