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caf6db96d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9d90475aa489c"/>
  </p:sldMasterIdLst>
  <p:sldIdLst>
    <p:sldId xmlns:r="http://schemas.openxmlformats.org/officeDocument/2006/relationships" id="256" r:id="R09eef88e38ee4f5e"/>
    <p:sldId xmlns:r="http://schemas.openxmlformats.org/officeDocument/2006/relationships" id="257" r:id="Rf0c1707216d54aa7"/>
    <p:sldId xmlns:r="http://schemas.openxmlformats.org/officeDocument/2006/relationships" id="258" r:id="R016756f160d247db"/>
    <p:sldId xmlns:r="http://schemas.openxmlformats.org/officeDocument/2006/relationships" id="259" r:id="R59ee6f56c7744609"/>
    <p:sldId xmlns:r="http://schemas.openxmlformats.org/officeDocument/2006/relationships" id="260" r:id="R5509a65d7f68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9d90475aa489c" /><Relationship Type="http://schemas.openxmlformats.org/officeDocument/2006/relationships/slide" Target="/ppt/slides/slide1.xml" Id="R09eef88e38ee4f5e" /><Relationship Type="http://schemas.openxmlformats.org/officeDocument/2006/relationships/slide" Target="/ppt/slides/slide2.xml" Id="Rf0c1707216d54aa7" /><Relationship Type="http://schemas.openxmlformats.org/officeDocument/2006/relationships/slide" Target="/ppt/slides/slide3.xml" Id="R016756f160d247db" /><Relationship Type="http://schemas.openxmlformats.org/officeDocument/2006/relationships/slide" Target="/ppt/slides/slide4.xml" Id="R59ee6f56c7744609" /><Relationship Type="http://schemas.openxmlformats.org/officeDocument/2006/relationships/slide" Target="/ppt/slides/slide5.xml" Id="R5509a65d7f68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c36ae2211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ac8aa17c8485a" /><Relationship Type="http://schemas.openxmlformats.org/officeDocument/2006/relationships/theme" Target="/ppt/slideMasters/theme/theme1.xml" Id="R804c8152bc84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ac8aa17c8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caa73681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3ea6c568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14c8a142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7b57c03e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2851ef828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