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04eb82161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8dd7efadcc4a54"/>
  </p:sldMasterIdLst>
  <p:sldIdLst>
    <p:sldId xmlns:r="http://schemas.openxmlformats.org/officeDocument/2006/relationships" id="256" r:id="Rc04bc580cbeb4caa"/>
    <p:sldId xmlns:r="http://schemas.openxmlformats.org/officeDocument/2006/relationships" id="257" r:id="R47af46c88c15439d"/>
    <p:sldId xmlns:r="http://schemas.openxmlformats.org/officeDocument/2006/relationships" id="258" r:id="Ref31fe0c473842a5"/>
    <p:sldId xmlns:r="http://schemas.openxmlformats.org/officeDocument/2006/relationships" id="259" r:id="Rf06f3ffe9a5d459a"/>
    <p:sldId xmlns:r="http://schemas.openxmlformats.org/officeDocument/2006/relationships" id="260" r:id="R54c33b7f08c64af7"/>
    <p:sldId xmlns:r="http://schemas.openxmlformats.org/officeDocument/2006/relationships" id="261" r:id="Rf88212f18225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dd7efadcc4a54" /><Relationship Type="http://schemas.openxmlformats.org/officeDocument/2006/relationships/slide" Target="/ppt/slides/slide1.xml" Id="Rc04bc580cbeb4caa" /><Relationship Type="http://schemas.openxmlformats.org/officeDocument/2006/relationships/slide" Target="/ppt/slides/slide2.xml" Id="R47af46c88c15439d" /><Relationship Type="http://schemas.openxmlformats.org/officeDocument/2006/relationships/slide" Target="/ppt/slides/slide3.xml" Id="Ref31fe0c473842a5" /><Relationship Type="http://schemas.openxmlformats.org/officeDocument/2006/relationships/slide" Target="/ppt/slides/slide4.xml" Id="Rf06f3ffe9a5d459a" /><Relationship Type="http://schemas.openxmlformats.org/officeDocument/2006/relationships/slide" Target="/ppt/slides/slide5.xml" Id="R54c33b7f08c64af7" /><Relationship Type="http://schemas.openxmlformats.org/officeDocument/2006/relationships/slide" Target="/ppt/slides/slide6.xml" Id="Rf88212f18225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21333675a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11c1d5ee4912" /><Relationship Type="http://schemas.openxmlformats.org/officeDocument/2006/relationships/theme" Target="/ppt/slideMasters/theme/theme1.xml" Id="R9ee3a06df350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311c1d5ee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648050809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09865ce7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1026f794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83424725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5db694a4c4e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7934920cb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