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a1aa6979574e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134e642b24570"/>
  </p:sldMasterIdLst>
  <p:sldIdLst>
    <p:sldId xmlns:r="http://schemas.openxmlformats.org/officeDocument/2006/relationships" id="256" r:id="R17765127391c49a6"/>
    <p:sldId xmlns:r="http://schemas.openxmlformats.org/officeDocument/2006/relationships" id="257" r:id="Rba928b99c50d4cb3"/>
    <p:sldId xmlns:r="http://schemas.openxmlformats.org/officeDocument/2006/relationships" id="258" r:id="R7e1cf1d8593941ee"/>
    <p:sldId xmlns:r="http://schemas.openxmlformats.org/officeDocument/2006/relationships" id="259" r:id="Rc7500626d6404f50"/>
    <p:sldId xmlns:r="http://schemas.openxmlformats.org/officeDocument/2006/relationships" id="260" r:id="Rfca1ae746126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134e642b24570" /><Relationship Type="http://schemas.openxmlformats.org/officeDocument/2006/relationships/slide" Target="/ppt/slides/slide1.xml" Id="R17765127391c49a6" /><Relationship Type="http://schemas.openxmlformats.org/officeDocument/2006/relationships/slide" Target="/ppt/slides/slide2.xml" Id="Rba928b99c50d4cb3" /><Relationship Type="http://schemas.openxmlformats.org/officeDocument/2006/relationships/slide" Target="/ppt/slides/slide3.xml" Id="R7e1cf1d8593941ee" /><Relationship Type="http://schemas.openxmlformats.org/officeDocument/2006/relationships/slide" Target="/ppt/slides/slide4.xml" Id="Rc7500626d6404f50" /><Relationship Type="http://schemas.openxmlformats.org/officeDocument/2006/relationships/slide" Target="/ppt/slides/slide5.xml" Id="Rfca1ae746126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561e2c41446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cb5e9ff054ee3" /><Relationship Type="http://schemas.openxmlformats.org/officeDocument/2006/relationships/theme" Target="/ppt/slideMasters/theme/theme1.xml" Id="Re6abffcde3fb46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cb5e9ff054e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15a4592fe48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628512de44d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925cdcb02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5baa90267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f6b4906af4d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