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925538c23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0a92fb9dd4d29"/>
  </p:sldMasterIdLst>
  <p:sldIdLst>
    <p:sldId xmlns:r="http://schemas.openxmlformats.org/officeDocument/2006/relationships" id="256" r:id="R243b9239d6444f8e"/>
    <p:sldId xmlns:r="http://schemas.openxmlformats.org/officeDocument/2006/relationships" id="257" r:id="R8d161edc08e244f6"/>
    <p:sldId xmlns:r="http://schemas.openxmlformats.org/officeDocument/2006/relationships" id="258" r:id="Rb283ddb7ec64440e"/>
    <p:sldId xmlns:r="http://schemas.openxmlformats.org/officeDocument/2006/relationships" id="259" r:id="R7cb9474727804524"/>
    <p:sldId xmlns:r="http://schemas.openxmlformats.org/officeDocument/2006/relationships" id="260" r:id="R2cfb79c77cf441be"/>
    <p:sldId xmlns:r="http://schemas.openxmlformats.org/officeDocument/2006/relationships" id="261" r:id="R1ccf2fe84fe54cd8"/>
    <p:sldId xmlns:r="http://schemas.openxmlformats.org/officeDocument/2006/relationships" id="262" r:id="Racc1fb14d0a6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0a92fb9dd4d29" /><Relationship Type="http://schemas.openxmlformats.org/officeDocument/2006/relationships/slide" Target="/ppt/slides/slide1.xml" Id="R243b9239d6444f8e" /><Relationship Type="http://schemas.openxmlformats.org/officeDocument/2006/relationships/slide" Target="/ppt/slides/slide2.xml" Id="R8d161edc08e244f6" /><Relationship Type="http://schemas.openxmlformats.org/officeDocument/2006/relationships/slide" Target="/ppt/slides/slide3.xml" Id="Rb283ddb7ec64440e" /><Relationship Type="http://schemas.openxmlformats.org/officeDocument/2006/relationships/slide" Target="/ppt/slides/slide4.xml" Id="R7cb9474727804524" /><Relationship Type="http://schemas.openxmlformats.org/officeDocument/2006/relationships/slide" Target="/ppt/slides/slide5.xml" Id="R2cfb79c77cf441be" /><Relationship Type="http://schemas.openxmlformats.org/officeDocument/2006/relationships/slide" Target="/ppt/slides/slide6.xml" Id="R1ccf2fe84fe54cd8" /><Relationship Type="http://schemas.openxmlformats.org/officeDocument/2006/relationships/slide" Target="/ppt/slides/slide7.xml" Id="Racc1fb14d0a6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2a45598e1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bd284b010479f" /><Relationship Type="http://schemas.openxmlformats.org/officeDocument/2006/relationships/theme" Target="/ppt/slideMasters/theme/theme1.xml" Id="Rc6104fc071d94e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bd284b010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57496579e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f34d1a6d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430e81054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d46bf1995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16439507749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c367645a5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82fec1684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JARLE SØRBY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JARLE SØRBY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JARLE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KLØFTA KRISTIN SØRBY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HANNE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 TORILL MELBY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984 331 355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JARLE SØRBY AS</a:t>
            </a:r>
          </a:p>
        </p:txBody>
      </p:sp>
    </p:spTree>
  </p:cSld>
  <p:clrMapOvr>
    <a:masterClrMapping xmlns:a="http://schemas.openxmlformats.org/drawingml/2006/main"/>
  </p:clrMapOvr>
</p:sld>
</file>