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1807b508f7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9aede4898b4645"/>
  </p:sldMasterIdLst>
  <p:sldIdLst>
    <p:sldId xmlns:r="http://schemas.openxmlformats.org/officeDocument/2006/relationships" id="256" r:id="Rc42c1f9436ca4c95"/>
    <p:sldId xmlns:r="http://schemas.openxmlformats.org/officeDocument/2006/relationships" id="257" r:id="R69a384b65c3247c3"/>
    <p:sldId xmlns:r="http://schemas.openxmlformats.org/officeDocument/2006/relationships" id="258" r:id="Rc63c87e5a005410a"/>
    <p:sldId xmlns:r="http://schemas.openxmlformats.org/officeDocument/2006/relationships" id="259" r:id="R0b4230ccbce144f8"/>
    <p:sldId xmlns:r="http://schemas.openxmlformats.org/officeDocument/2006/relationships" id="260" r:id="R8894442248a9411b"/>
    <p:sldId xmlns:r="http://schemas.openxmlformats.org/officeDocument/2006/relationships" id="261" r:id="Rb3fddd24cd98444b"/>
    <p:sldId xmlns:r="http://schemas.openxmlformats.org/officeDocument/2006/relationships" id="262" r:id="Re2c6adb3d845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aede4898b4645" /><Relationship Type="http://schemas.openxmlformats.org/officeDocument/2006/relationships/slide" Target="/ppt/slides/slide1.xml" Id="Rc42c1f9436ca4c95" /><Relationship Type="http://schemas.openxmlformats.org/officeDocument/2006/relationships/slide" Target="/ppt/slides/slide2.xml" Id="R69a384b65c3247c3" /><Relationship Type="http://schemas.openxmlformats.org/officeDocument/2006/relationships/slide" Target="/ppt/slides/slide3.xml" Id="Rc63c87e5a005410a" /><Relationship Type="http://schemas.openxmlformats.org/officeDocument/2006/relationships/slide" Target="/ppt/slides/slide4.xml" Id="R0b4230ccbce144f8" /><Relationship Type="http://schemas.openxmlformats.org/officeDocument/2006/relationships/slide" Target="/ppt/slides/slide5.xml" Id="R8894442248a9411b" /><Relationship Type="http://schemas.openxmlformats.org/officeDocument/2006/relationships/slide" Target="/ppt/slides/slide6.xml" Id="Rb3fddd24cd98444b" /><Relationship Type="http://schemas.openxmlformats.org/officeDocument/2006/relationships/slide" Target="/ppt/slides/slide7.xml" Id="Re2c6adb3d845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de90c02c845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0ffb4c872486c" /><Relationship Type="http://schemas.openxmlformats.org/officeDocument/2006/relationships/theme" Target="/ppt/slideMasters/theme/theme1.xml" Id="R60f1b72751334f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0ffb4c872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9e89f1713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53c4ecdad44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c4c01cd1c48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c96c6c6cf45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2abbf65244f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e2fb468ee4c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61483cf8d43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38 930 289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50 704 916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NORGE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REME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ASTRA NOVA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BRG Eiendom AS, 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