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c95a0d32dd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e82770e0884500"/>
  </p:sldMasterIdLst>
  <p:sldIdLst>
    <p:sldId xmlns:r="http://schemas.openxmlformats.org/officeDocument/2006/relationships" id="256" r:id="R746552fe3007459f"/>
    <p:sldId xmlns:r="http://schemas.openxmlformats.org/officeDocument/2006/relationships" id="257" r:id="Re61b4d02ac894367"/>
    <p:sldId xmlns:r="http://schemas.openxmlformats.org/officeDocument/2006/relationships" id="258" r:id="R1b23829ea28c46e0"/>
    <p:sldId xmlns:r="http://schemas.openxmlformats.org/officeDocument/2006/relationships" id="259" r:id="R5ee02fb080a84249"/>
    <p:sldId xmlns:r="http://schemas.openxmlformats.org/officeDocument/2006/relationships" id="260" r:id="R3962d039e34f4ff4"/>
    <p:sldId xmlns:r="http://schemas.openxmlformats.org/officeDocument/2006/relationships" id="261" r:id="R8d09d2848ef44316"/>
    <p:sldId xmlns:r="http://schemas.openxmlformats.org/officeDocument/2006/relationships" id="262" r:id="R190683cf97fd45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82770e0884500" /><Relationship Type="http://schemas.openxmlformats.org/officeDocument/2006/relationships/slide" Target="/ppt/slides/slide1.xml" Id="R746552fe3007459f" /><Relationship Type="http://schemas.openxmlformats.org/officeDocument/2006/relationships/slide" Target="/ppt/slides/slide2.xml" Id="Re61b4d02ac894367" /><Relationship Type="http://schemas.openxmlformats.org/officeDocument/2006/relationships/slide" Target="/ppt/slides/slide3.xml" Id="R1b23829ea28c46e0" /><Relationship Type="http://schemas.openxmlformats.org/officeDocument/2006/relationships/slide" Target="/ppt/slides/slide4.xml" Id="R5ee02fb080a84249" /><Relationship Type="http://schemas.openxmlformats.org/officeDocument/2006/relationships/slide" Target="/ppt/slides/slide5.xml" Id="R3962d039e34f4ff4" /><Relationship Type="http://schemas.openxmlformats.org/officeDocument/2006/relationships/slide" Target="/ppt/slides/slide6.xml" Id="R8d09d2848ef44316" /><Relationship Type="http://schemas.openxmlformats.org/officeDocument/2006/relationships/slide" Target="/ppt/slides/slide7.xml" Id="R190683cf97fd45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a12f7ae4f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982cf478f4601" /><Relationship Type="http://schemas.openxmlformats.org/officeDocument/2006/relationships/theme" Target="/ppt/slideMasters/theme/theme1.xml" Id="R4a0939feba19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982cf478f46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607e9a0f945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cf8e4489f48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5f2ad5d8a44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2489533b140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92f4403a24a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ef6b217ff47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9d679f62a48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