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9f063e4704b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1dc08a01554b37"/>
  </p:sldMasterIdLst>
  <p:sldIdLst>
    <p:sldId xmlns:r="http://schemas.openxmlformats.org/officeDocument/2006/relationships" id="256" r:id="Ra7b1432576004de6"/>
    <p:sldId xmlns:r="http://schemas.openxmlformats.org/officeDocument/2006/relationships" id="257" r:id="R96d79a35130d43db"/>
    <p:sldId xmlns:r="http://schemas.openxmlformats.org/officeDocument/2006/relationships" id="258" r:id="Rb3d509696ed04410"/>
    <p:sldId xmlns:r="http://schemas.openxmlformats.org/officeDocument/2006/relationships" id="259" r:id="R8d55fcbcee5a426b"/>
    <p:sldId xmlns:r="http://schemas.openxmlformats.org/officeDocument/2006/relationships" id="260" r:id="R2457ba1d89cc4661"/>
    <p:sldId xmlns:r="http://schemas.openxmlformats.org/officeDocument/2006/relationships" id="261" r:id="R2872b240caf541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dc08a01554b37" /><Relationship Type="http://schemas.openxmlformats.org/officeDocument/2006/relationships/slide" Target="/ppt/slides/slide1.xml" Id="Ra7b1432576004de6" /><Relationship Type="http://schemas.openxmlformats.org/officeDocument/2006/relationships/slide" Target="/ppt/slides/slide2.xml" Id="R96d79a35130d43db" /><Relationship Type="http://schemas.openxmlformats.org/officeDocument/2006/relationships/slide" Target="/ppt/slides/slide3.xml" Id="Rb3d509696ed04410" /><Relationship Type="http://schemas.openxmlformats.org/officeDocument/2006/relationships/slide" Target="/ppt/slides/slide4.xml" Id="R8d55fcbcee5a426b" /><Relationship Type="http://schemas.openxmlformats.org/officeDocument/2006/relationships/slide" Target="/ppt/slides/slide5.xml" Id="R2457ba1d89cc4661" /><Relationship Type="http://schemas.openxmlformats.org/officeDocument/2006/relationships/slide" Target="/ppt/slides/slide6.xml" Id="R2872b240caf541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51ce7f48749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dd7b6384141e6" /><Relationship Type="http://schemas.openxmlformats.org/officeDocument/2006/relationships/theme" Target="/ppt/slideMasters/theme/theme1.xml" Id="R8a76f3e1842b47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8dd7b6384141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bc4604ef2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eac639fe84a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45ff0a92649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f49d9e5cc48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3a04ed43f4f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cd471629445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