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e253f6979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3a11a8aa74398"/>
  </p:sldMasterIdLst>
  <p:sldIdLst>
    <p:sldId xmlns:r="http://schemas.openxmlformats.org/officeDocument/2006/relationships" id="256" r:id="Rfc52660ca5224c6a"/>
    <p:sldId xmlns:r="http://schemas.openxmlformats.org/officeDocument/2006/relationships" id="257" r:id="R79ce9285e9c54044"/>
    <p:sldId xmlns:r="http://schemas.openxmlformats.org/officeDocument/2006/relationships" id="258" r:id="R3a85fe13998a4fa4"/>
    <p:sldId xmlns:r="http://schemas.openxmlformats.org/officeDocument/2006/relationships" id="259" r:id="Racbc3a053c024dda"/>
    <p:sldId xmlns:r="http://schemas.openxmlformats.org/officeDocument/2006/relationships" id="260" r:id="R175b835a9bcf49bd"/>
    <p:sldId xmlns:r="http://schemas.openxmlformats.org/officeDocument/2006/relationships" id="261" r:id="R6c2902ac6e704e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3a11a8aa74398" /><Relationship Type="http://schemas.openxmlformats.org/officeDocument/2006/relationships/slide" Target="/ppt/slides/slide1.xml" Id="Rfc52660ca5224c6a" /><Relationship Type="http://schemas.openxmlformats.org/officeDocument/2006/relationships/slide" Target="/ppt/slides/slide2.xml" Id="R79ce9285e9c54044" /><Relationship Type="http://schemas.openxmlformats.org/officeDocument/2006/relationships/slide" Target="/ppt/slides/slide3.xml" Id="R3a85fe13998a4fa4" /><Relationship Type="http://schemas.openxmlformats.org/officeDocument/2006/relationships/slide" Target="/ppt/slides/slide4.xml" Id="Racbc3a053c024dda" /><Relationship Type="http://schemas.openxmlformats.org/officeDocument/2006/relationships/slide" Target="/ppt/slides/slide5.xml" Id="R175b835a9bcf49bd" /><Relationship Type="http://schemas.openxmlformats.org/officeDocument/2006/relationships/slide" Target="/ppt/slides/slide6.xml" Id="R6c2902ac6e704e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b403aa00045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6ba783a5b4cf0" /><Relationship Type="http://schemas.openxmlformats.org/officeDocument/2006/relationships/theme" Target="/ppt/slideMasters/theme/theme1.xml" Id="R555f5569985746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f6ba783a5b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98d1de161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8f36163d3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ef9395d9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94d5637e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61d83a2794c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a5a12cefa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