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3da61d9ae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d93a79b374ff0"/>
  </p:sldMasterIdLst>
  <p:sldIdLst>
    <p:sldId xmlns:r="http://schemas.openxmlformats.org/officeDocument/2006/relationships" id="256" r:id="R1607c2990ea14657"/>
    <p:sldId xmlns:r="http://schemas.openxmlformats.org/officeDocument/2006/relationships" id="257" r:id="R326ef014013849f5"/>
    <p:sldId xmlns:r="http://schemas.openxmlformats.org/officeDocument/2006/relationships" id="258" r:id="Rb374f6d0c8d44e6e"/>
    <p:sldId xmlns:r="http://schemas.openxmlformats.org/officeDocument/2006/relationships" id="259" r:id="R7327550529304d2b"/>
    <p:sldId xmlns:r="http://schemas.openxmlformats.org/officeDocument/2006/relationships" id="260" r:id="Ra83fa7ce03fc4a63"/>
    <p:sldId xmlns:r="http://schemas.openxmlformats.org/officeDocument/2006/relationships" id="261" r:id="R4d8d68d87bde41b2"/>
    <p:sldId xmlns:r="http://schemas.openxmlformats.org/officeDocument/2006/relationships" id="262" r:id="Rafe605240f98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d93a79b374ff0" /><Relationship Type="http://schemas.openxmlformats.org/officeDocument/2006/relationships/slide" Target="/ppt/slides/slide1.xml" Id="R1607c2990ea14657" /><Relationship Type="http://schemas.openxmlformats.org/officeDocument/2006/relationships/slide" Target="/ppt/slides/slide2.xml" Id="R326ef014013849f5" /><Relationship Type="http://schemas.openxmlformats.org/officeDocument/2006/relationships/slide" Target="/ppt/slides/slide3.xml" Id="Rb374f6d0c8d44e6e" /><Relationship Type="http://schemas.openxmlformats.org/officeDocument/2006/relationships/slide" Target="/ppt/slides/slide4.xml" Id="R7327550529304d2b" /><Relationship Type="http://schemas.openxmlformats.org/officeDocument/2006/relationships/slide" Target="/ppt/slides/slide5.xml" Id="Ra83fa7ce03fc4a63" /><Relationship Type="http://schemas.openxmlformats.org/officeDocument/2006/relationships/slide" Target="/ppt/slides/slide6.xml" Id="R4d8d68d87bde41b2" /><Relationship Type="http://schemas.openxmlformats.org/officeDocument/2006/relationships/slide" Target="/ppt/slides/slide7.xml" Id="Rafe605240f98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0bed1e791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5420c441248cd" /><Relationship Type="http://schemas.openxmlformats.org/officeDocument/2006/relationships/theme" Target="/ppt/slideMasters/theme/theme1.xml" Id="R431b6b83579b41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b5420c441248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858d1d08742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83f2e740448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a25e55a440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198d1201841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89e4ed8b41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683f56d7343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ca92b645c4b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354 720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581 835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