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12b8a2889244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8907d3a8ed4df6"/>
  </p:sldMasterIdLst>
  <p:sldIdLst>
    <p:sldId xmlns:r="http://schemas.openxmlformats.org/officeDocument/2006/relationships" id="256" r:id="R8d3fe12c3f214857"/>
    <p:sldId xmlns:r="http://schemas.openxmlformats.org/officeDocument/2006/relationships" id="257" r:id="Rd3c7a4f321c6471d"/>
    <p:sldId xmlns:r="http://schemas.openxmlformats.org/officeDocument/2006/relationships" id="258" r:id="R15cc23c901274020"/>
    <p:sldId xmlns:r="http://schemas.openxmlformats.org/officeDocument/2006/relationships" id="259" r:id="R7ccdbf4ef5ab412c"/>
    <p:sldId xmlns:r="http://schemas.openxmlformats.org/officeDocument/2006/relationships" id="260" r:id="R6e0e1ea594004c2a"/>
    <p:sldId xmlns:r="http://schemas.openxmlformats.org/officeDocument/2006/relationships" id="261" r:id="R3688046b550f4c18"/>
    <p:sldId xmlns:r="http://schemas.openxmlformats.org/officeDocument/2006/relationships" id="262" r:id="Rc0825e9fb14148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8907d3a8ed4df6" /><Relationship Type="http://schemas.openxmlformats.org/officeDocument/2006/relationships/slide" Target="/ppt/slides/slide1.xml" Id="R8d3fe12c3f214857" /><Relationship Type="http://schemas.openxmlformats.org/officeDocument/2006/relationships/slide" Target="/ppt/slides/slide2.xml" Id="Rd3c7a4f321c6471d" /><Relationship Type="http://schemas.openxmlformats.org/officeDocument/2006/relationships/slide" Target="/ppt/slides/slide3.xml" Id="R15cc23c901274020" /><Relationship Type="http://schemas.openxmlformats.org/officeDocument/2006/relationships/slide" Target="/ppt/slides/slide4.xml" Id="R7ccdbf4ef5ab412c" /><Relationship Type="http://schemas.openxmlformats.org/officeDocument/2006/relationships/slide" Target="/ppt/slides/slide5.xml" Id="R6e0e1ea594004c2a" /><Relationship Type="http://schemas.openxmlformats.org/officeDocument/2006/relationships/slide" Target="/ppt/slides/slide6.xml" Id="R3688046b550f4c18" /><Relationship Type="http://schemas.openxmlformats.org/officeDocument/2006/relationships/slide" Target="/ppt/slides/slide7.xml" Id="Rc0825e9fb14148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b661e2cd9341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ad2d27ae34ce8" /><Relationship Type="http://schemas.openxmlformats.org/officeDocument/2006/relationships/theme" Target="/ppt/slideMasters/theme/theme1.xml" Id="Re92a20d3c7b948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fad2d27ae34c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d125919124b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f5ea6684842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0b9c0e53f47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bd140ee214d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9287ba57c4d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26cb674934d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03907a1424e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NILSEN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32 622 924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989 810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834 582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5 801 796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11 996 502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NILSEN TRULS ARNE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Gelertsens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1608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31 02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984 088 884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