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807d360cd94f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e2afb0f89b4bf3"/>
  </p:sldMasterIdLst>
  <p:sldIdLst>
    <p:sldId xmlns:r="http://schemas.openxmlformats.org/officeDocument/2006/relationships" id="256" r:id="R838c21ac0ce84160"/>
    <p:sldId xmlns:r="http://schemas.openxmlformats.org/officeDocument/2006/relationships" id="257" r:id="R2245e455a66943a1"/>
    <p:sldId xmlns:r="http://schemas.openxmlformats.org/officeDocument/2006/relationships" id="258" r:id="Rc9e96d5381254933"/>
    <p:sldId xmlns:r="http://schemas.openxmlformats.org/officeDocument/2006/relationships" id="259" r:id="R1a35cfc12c7b4ba5"/>
    <p:sldId xmlns:r="http://schemas.openxmlformats.org/officeDocument/2006/relationships" id="260" r:id="R752e2e8e2df543ff"/>
    <p:sldId xmlns:r="http://schemas.openxmlformats.org/officeDocument/2006/relationships" id="261" r:id="Rabd7e5ac8f9a4ea8"/>
    <p:sldId xmlns:r="http://schemas.openxmlformats.org/officeDocument/2006/relationships" id="262" r:id="Rf965d65050844a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e2afb0f89b4bf3" /><Relationship Type="http://schemas.openxmlformats.org/officeDocument/2006/relationships/slide" Target="/ppt/slides/slide1.xml" Id="R838c21ac0ce84160" /><Relationship Type="http://schemas.openxmlformats.org/officeDocument/2006/relationships/slide" Target="/ppt/slides/slide2.xml" Id="R2245e455a66943a1" /><Relationship Type="http://schemas.openxmlformats.org/officeDocument/2006/relationships/slide" Target="/ppt/slides/slide3.xml" Id="Rc9e96d5381254933" /><Relationship Type="http://schemas.openxmlformats.org/officeDocument/2006/relationships/slide" Target="/ppt/slides/slide4.xml" Id="R1a35cfc12c7b4ba5" /><Relationship Type="http://schemas.openxmlformats.org/officeDocument/2006/relationships/slide" Target="/ppt/slides/slide5.xml" Id="R752e2e8e2df543ff" /><Relationship Type="http://schemas.openxmlformats.org/officeDocument/2006/relationships/slide" Target="/ppt/slides/slide6.xml" Id="Rabd7e5ac8f9a4ea8" /><Relationship Type="http://schemas.openxmlformats.org/officeDocument/2006/relationships/slide" Target="/ppt/slides/slide7.xml" Id="Rf965d65050844a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df076e164842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88f629fb24ec9" /><Relationship Type="http://schemas.openxmlformats.org/officeDocument/2006/relationships/theme" Target="/ppt/slideMasters/theme/theme1.xml" Id="Reaccdc363df64e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f88f629fb24e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b1d5ccc0f4b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bd5b0f379b4d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e6c8c7ec94a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9e4ea39174f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94f273f1b4d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95cad99ece43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e083d3f554b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PROSESS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PROSESS CONSULT AS ble etablert [år] og holder til i Langevåg.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75 624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1 593 186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8 518 036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14 555 518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EGIL ARVE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Rotene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19 29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egil.nygard@start.no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984 079 621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