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7b4640a29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849a1ba314c44"/>
  </p:sldMasterIdLst>
  <p:sldIdLst>
    <p:sldId xmlns:r="http://schemas.openxmlformats.org/officeDocument/2006/relationships" id="256" r:id="R2a50eb0e7b4641c5"/>
    <p:sldId xmlns:r="http://schemas.openxmlformats.org/officeDocument/2006/relationships" id="257" r:id="R6a586bdc2a5045a3"/>
    <p:sldId xmlns:r="http://schemas.openxmlformats.org/officeDocument/2006/relationships" id="258" r:id="Rc2f327d37f054fe6"/>
    <p:sldId xmlns:r="http://schemas.openxmlformats.org/officeDocument/2006/relationships" id="259" r:id="R35e02991cedb4dcf"/>
    <p:sldId xmlns:r="http://schemas.openxmlformats.org/officeDocument/2006/relationships" id="260" r:id="R5fd0fc509bdb4464"/>
    <p:sldId xmlns:r="http://schemas.openxmlformats.org/officeDocument/2006/relationships" id="261" r:id="R6a4b83fe224545b8"/>
    <p:sldId xmlns:r="http://schemas.openxmlformats.org/officeDocument/2006/relationships" id="262" r:id="R51452a8bc61f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849a1ba314c44" /><Relationship Type="http://schemas.openxmlformats.org/officeDocument/2006/relationships/slide" Target="/ppt/slides/slide1.xml" Id="R2a50eb0e7b4641c5" /><Relationship Type="http://schemas.openxmlformats.org/officeDocument/2006/relationships/slide" Target="/ppt/slides/slide2.xml" Id="R6a586bdc2a5045a3" /><Relationship Type="http://schemas.openxmlformats.org/officeDocument/2006/relationships/slide" Target="/ppt/slides/slide3.xml" Id="Rc2f327d37f054fe6" /><Relationship Type="http://schemas.openxmlformats.org/officeDocument/2006/relationships/slide" Target="/ppt/slides/slide4.xml" Id="R35e02991cedb4dcf" /><Relationship Type="http://schemas.openxmlformats.org/officeDocument/2006/relationships/slide" Target="/ppt/slides/slide5.xml" Id="R5fd0fc509bdb4464" /><Relationship Type="http://schemas.openxmlformats.org/officeDocument/2006/relationships/slide" Target="/ppt/slides/slide6.xml" Id="R6a4b83fe224545b8" /><Relationship Type="http://schemas.openxmlformats.org/officeDocument/2006/relationships/slide" Target="/ppt/slides/slide7.xml" Id="R51452a8bc61f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96910e79e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97468714c4b5c" /><Relationship Type="http://schemas.openxmlformats.org/officeDocument/2006/relationships/theme" Target="/ppt/slideMasters/theme/theme1.xml" Id="R1c5fb7723f1d44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97468714c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e1dff18d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6eecbdb13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4e0f8c78f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c38f296aa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863e296db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4224d6bc5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2dd3c8bb8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KARLSSONS GRAVE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KARLSSONS GRAVE OG VEDLIKEHOLD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14 725 048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15 041 890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