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c3d78f62747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63f38f3b74900"/>
  </p:sldMasterIdLst>
  <p:sldIdLst>
    <p:sldId xmlns:r="http://schemas.openxmlformats.org/officeDocument/2006/relationships" id="256" r:id="R59a71610c028494f"/>
    <p:sldId xmlns:r="http://schemas.openxmlformats.org/officeDocument/2006/relationships" id="257" r:id="R7ae62c6571a94e7a"/>
    <p:sldId xmlns:r="http://schemas.openxmlformats.org/officeDocument/2006/relationships" id="258" r:id="R713fea924c8442d8"/>
    <p:sldId xmlns:r="http://schemas.openxmlformats.org/officeDocument/2006/relationships" id="259" r:id="Re7a9fb4595c34ec0"/>
    <p:sldId xmlns:r="http://schemas.openxmlformats.org/officeDocument/2006/relationships" id="260" r:id="R57e39560839d49f0"/>
    <p:sldId xmlns:r="http://schemas.openxmlformats.org/officeDocument/2006/relationships" id="261" r:id="Ra478a8a405a84671"/>
    <p:sldId xmlns:r="http://schemas.openxmlformats.org/officeDocument/2006/relationships" id="262" r:id="R57d017dbc6a940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63f38f3b74900" /><Relationship Type="http://schemas.openxmlformats.org/officeDocument/2006/relationships/slide" Target="/ppt/slides/slide1.xml" Id="R59a71610c028494f" /><Relationship Type="http://schemas.openxmlformats.org/officeDocument/2006/relationships/slide" Target="/ppt/slides/slide2.xml" Id="R7ae62c6571a94e7a" /><Relationship Type="http://schemas.openxmlformats.org/officeDocument/2006/relationships/slide" Target="/ppt/slides/slide3.xml" Id="R713fea924c8442d8" /><Relationship Type="http://schemas.openxmlformats.org/officeDocument/2006/relationships/slide" Target="/ppt/slides/slide4.xml" Id="Re7a9fb4595c34ec0" /><Relationship Type="http://schemas.openxmlformats.org/officeDocument/2006/relationships/slide" Target="/ppt/slides/slide5.xml" Id="R57e39560839d49f0" /><Relationship Type="http://schemas.openxmlformats.org/officeDocument/2006/relationships/slide" Target="/ppt/slides/slide6.xml" Id="Ra478a8a405a84671" /><Relationship Type="http://schemas.openxmlformats.org/officeDocument/2006/relationships/slide" Target="/ppt/slides/slide7.xml" Id="R57d017dbc6a940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ffc9b8fffe4a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20980ad3346a0" /><Relationship Type="http://schemas.openxmlformats.org/officeDocument/2006/relationships/theme" Target="/ppt/slideMasters/theme/theme1.xml" Id="Rac9e4736b565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120980ad3346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bdb6b5b4f4f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180342b7746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76760323740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c4bef017c45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72fa3dc45418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3ec28a4844b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89de4a78740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