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6aee9d58722417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bb40c69cf254c58"/>
  </p:sldMasterIdLst>
  <p:sldIdLst>
    <p:sldId xmlns:r="http://schemas.openxmlformats.org/officeDocument/2006/relationships" id="256" r:id="R302a1e82006a496e"/>
    <p:sldId xmlns:r="http://schemas.openxmlformats.org/officeDocument/2006/relationships" id="257" r:id="Rc6edb715fc344cfb"/>
    <p:sldId xmlns:r="http://schemas.openxmlformats.org/officeDocument/2006/relationships" id="258" r:id="R872d7a4c698341ac"/>
    <p:sldId xmlns:r="http://schemas.openxmlformats.org/officeDocument/2006/relationships" id="259" r:id="Rcfd11ec1928d43c5"/>
    <p:sldId xmlns:r="http://schemas.openxmlformats.org/officeDocument/2006/relationships" id="260" r:id="Re3f7c94db02f4ee0"/>
    <p:sldId xmlns:r="http://schemas.openxmlformats.org/officeDocument/2006/relationships" id="261" r:id="Rc2aebda0980440fc"/>
    <p:sldId xmlns:r="http://schemas.openxmlformats.org/officeDocument/2006/relationships" id="262" r:id="R5ae2d45b7a4443d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bb40c69cf254c58" /><Relationship Type="http://schemas.openxmlformats.org/officeDocument/2006/relationships/slide" Target="/ppt/slides/slide1.xml" Id="R302a1e82006a496e" /><Relationship Type="http://schemas.openxmlformats.org/officeDocument/2006/relationships/slide" Target="/ppt/slides/slide2.xml" Id="Rc6edb715fc344cfb" /><Relationship Type="http://schemas.openxmlformats.org/officeDocument/2006/relationships/slide" Target="/ppt/slides/slide3.xml" Id="R872d7a4c698341ac" /><Relationship Type="http://schemas.openxmlformats.org/officeDocument/2006/relationships/slide" Target="/ppt/slides/slide4.xml" Id="Rcfd11ec1928d43c5" /><Relationship Type="http://schemas.openxmlformats.org/officeDocument/2006/relationships/slide" Target="/ppt/slides/slide5.xml" Id="Re3f7c94db02f4ee0" /><Relationship Type="http://schemas.openxmlformats.org/officeDocument/2006/relationships/slide" Target="/ppt/slides/slide6.xml" Id="Rc2aebda0980440fc" /><Relationship Type="http://schemas.openxmlformats.org/officeDocument/2006/relationships/slide" Target="/ppt/slides/slide7.xml" Id="R5ae2d45b7a4443d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4591a10957f4e8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544442a2684fea" /><Relationship Type="http://schemas.openxmlformats.org/officeDocument/2006/relationships/theme" Target="/ppt/slideMasters/theme/theme1.xml" Id="Red8f66ee2c23481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6544442a2684fe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2b8a69d0ca462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82a7624ece4f0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c1962f776d476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e900d0084b484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bacb58e3de4c5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b12172540a440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501cc0a234488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BLINK HUS TØNSBERG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BLINK HUS TØNSBERG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BLINK HUS TØNSBERG AS ble etablert [år] og holder til i Tønsberg.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BLINK HUS TØNSBERG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BLINK HUS TØNSBERG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BLINK HUS TØNSBERG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7 618 866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−3 418 187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570 115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19 439 989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37 490 752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BLINK HUS TØNSBERG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ABRAHAMSEN HOLDING AS  –  12,5 %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BROEN EIENDOM AS  –  12,5 %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BYGGMESTER SVENDSEN AS  –  12,5 %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EITO HOLDING AS  –  12,5 %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SKYTØEN ERLING  –  12,5 %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SØRENSEN OG HOGSNES INVEST AS  –  12,5 %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BLINK HUS TØNSBERG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Burotveien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3118 Tønsberg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97 63 60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post@blinkhus-tonsberg.no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984 058 950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BLINK HUS TØNSBERG AS</a:t>
            </a:r>
          </a:p>
        </p:txBody>
      </p:sp>
    </p:spTree>
  </p:cSld>
  <p:clrMapOvr>
    <a:masterClrMapping xmlns:a="http://schemas.openxmlformats.org/drawingml/2006/main"/>
  </p:clrMapOvr>
</p:sld>
</file>