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7b822745b04f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23f82419c74cd9"/>
  </p:sldMasterIdLst>
  <p:sldIdLst>
    <p:sldId xmlns:r="http://schemas.openxmlformats.org/officeDocument/2006/relationships" id="256" r:id="Rc110d31f8df94aa7"/>
    <p:sldId xmlns:r="http://schemas.openxmlformats.org/officeDocument/2006/relationships" id="257" r:id="R904945d8d2a845b3"/>
    <p:sldId xmlns:r="http://schemas.openxmlformats.org/officeDocument/2006/relationships" id="258" r:id="Reaf56dfe64f74201"/>
    <p:sldId xmlns:r="http://schemas.openxmlformats.org/officeDocument/2006/relationships" id="259" r:id="R3f7afb83464d48d4"/>
    <p:sldId xmlns:r="http://schemas.openxmlformats.org/officeDocument/2006/relationships" id="260" r:id="Ra6118401196e40cb"/>
    <p:sldId xmlns:r="http://schemas.openxmlformats.org/officeDocument/2006/relationships" id="261" r:id="R0c5dd80938b74c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23f82419c74cd9" /><Relationship Type="http://schemas.openxmlformats.org/officeDocument/2006/relationships/slide" Target="/ppt/slides/slide1.xml" Id="Rc110d31f8df94aa7" /><Relationship Type="http://schemas.openxmlformats.org/officeDocument/2006/relationships/slide" Target="/ppt/slides/slide2.xml" Id="R904945d8d2a845b3" /><Relationship Type="http://schemas.openxmlformats.org/officeDocument/2006/relationships/slide" Target="/ppt/slides/slide3.xml" Id="Reaf56dfe64f74201" /><Relationship Type="http://schemas.openxmlformats.org/officeDocument/2006/relationships/slide" Target="/ppt/slides/slide4.xml" Id="R3f7afb83464d48d4" /><Relationship Type="http://schemas.openxmlformats.org/officeDocument/2006/relationships/slide" Target="/ppt/slides/slide5.xml" Id="Ra6118401196e40cb" /><Relationship Type="http://schemas.openxmlformats.org/officeDocument/2006/relationships/slide" Target="/ppt/slides/slide6.xml" Id="R0c5dd80938b74c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36d065023747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ffed160a142f6" /><Relationship Type="http://schemas.openxmlformats.org/officeDocument/2006/relationships/theme" Target="/ppt/slideMasters/theme/theme1.xml" Id="R68f30c1857664c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0ffed160a142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24b31c07747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a2477e29d42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fb8bd63ba4d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eb15289be45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68182bcbf40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74be997934c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G OTTERSLAND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G OTTERSLAND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214 076 342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122 503 028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84 226 156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1 282 761 052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2 390 696 596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