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1dda99d3354f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3946c5994d4652"/>
  </p:sldMasterIdLst>
  <p:sldIdLst>
    <p:sldId xmlns:r="http://schemas.openxmlformats.org/officeDocument/2006/relationships" id="256" r:id="R6d74ca29ec3445ed"/>
    <p:sldId xmlns:r="http://schemas.openxmlformats.org/officeDocument/2006/relationships" id="257" r:id="R64e12a7a9eb242f5"/>
    <p:sldId xmlns:r="http://schemas.openxmlformats.org/officeDocument/2006/relationships" id="258" r:id="R096aefaacfd94608"/>
    <p:sldId xmlns:r="http://schemas.openxmlformats.org/officeDocument/2006/relationships" id="259" r:id="R31814d2990634606"/>
    <p:sldId xmlns:r="http://schemas.openxmlformats.org/officeDocument/2006/relationships" id="260" r:id="Rfa4aca0d28ba474c"/>
    <p:sldId xmlns:r="http://schemas.openxmlformats.org/officeDocument/2006/relationships" id="261" r:id="R0251c83f04f84e64"/>
    <p:sldId xmlns:r="http://schemas.openxmlformats.org/officeDocument/2006/relationships" id="262" r:id="R1bcdbb2025ef47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3946c5994d4652" /><Relationship Type="http://schemas.openxmlformats.org/officeDocument/2006/relationships/slide" Target="/ppt/slides/slide1.xml" Id="R6d74ca29ec3445ed" /><Relationship Type="http://schemas.openxmlformats.org/officeDocument/2006/relationships/slide" Target="/ppt/slides/slide2.xml" Id="R64e12a7a9eb242f5" /><Relationship Type="http://schemas.openxmlformats.org/officeDocument/2006/relationships/slide" Target="/ppt/slides/slide3.xml" Id="R096aefaacfd94608" /><Relationship Type="http://schemas.openxmlformats.org/officeDocument/2006/relationships/slide" Target="/ppt/slides/slide4.xml" Id="R31814d2990634606" /><Relationship Type="http://schemas.openxmlformats.org/officeDocument/2006/relationships/slide" Target="/ppt/slides/slide5.xml" Id="Rfa4aca0d28ba474c" /><Relationship Type="http://schemas.openxmlformats.org/officeDocument/2006/relationships/slide" Target="/ppt/slides/slide6.xml" Id="R0251c83f04f84e64" /><Relationship Type="http://schemas.openxmlformats.org/officeDocument/2006/relationships/slide" Target="/ppt/slides/slide7.xml" Id="R1bcdbb2025ef47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2ba84b64af42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f2d87aeb34459" /><Relationship Type="http://schemas.openxmlformats.org/officeDocument/2006/relationships/theme" Target="/ppt/slideMasters/theme/theme1.xml" Id="R089f5d48de1845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9f2d87aeb344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8409864664c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028036c0b43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7ac8152e447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a7e08a5e44f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e02a5b10c4a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08666c40c44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24e97789048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LANDSBYARKITEKTENE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LANDSBYARKITEKTENE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LANDSBYARKITEKTENE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LANDSBYARKITEKTENE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LANDSBYARKITEKTENE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LANDSBYARKITEKTENE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6 913 639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343 019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2 059 137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LANDSBYARKITEKTENE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ØVERGAARD MIKAEL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SANDBU BIBBI OLAUG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LANDSBYARKITEKTENE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Veritasveien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53 10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post@lba.no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www.lba.no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984 035 535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LANDSBYARKITEKTENE AS</a:t>
            </a:r>
          </a:p>
        </p:txBody>
      </p:sp>
    </p:spTree>
  </p:cSld>
  <p:clrMapOvr>
    <a:masterClrMapping xmlns:a="http://schemas.openxmlformats.org/drawingml/2006/main"/>
  </p:clrMapOvr>
</p:sld>
</file>