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7af7a68c4847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5917c821d44f60"/>
  </p:sldMasterIdLst>
  <p:sldIdLst>
    <p:sldId xmlns:r="http://schemas.openxmlformats.org/officeDocument/2006/relationships" id="256" r:id="R81a88c8e92d24e9f"/>
    <p:sldId xmlns:r="http://schemas.openxmlformats.org/officeDocument/2006/relationships" id="257" r:id="R61138a05dc3d41b9"/>
    <p:sldId xmlns:r="http://schemas.openxmlformats.org/officeDocument/2006/relationships" id="258" r:id="Rbbc8c002a4c84456"/>
    <p:sldId xmlns:r="http://schemas.openxmlformats.org/officeDocument/2006/relationships" id="259" r:id="Rc0b0e4e40bc34f0b"/>
    <p:sldId xmlns:r="http://schemas.openxmlformats.org/officeDocument/2006/relationships" id="260" r:id="Rc2d9da3b782148b1"/>
    <p:sldId xmlns:r="http://schemas.openxmlformats.org/officeDocument/2006/relationships" id="261" r:id="R005872bd00c348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5917c821d44f60" /><Relationship Type="http://schemas.openxmlformats.org/officeDocument/2006/relationships/slide" Target="/ppt/slides/slide1.xml" Id="R81a88c8e92d24e9f" /><Relationship Type="http://schemas.openxmlformats.org/officeDocument/2006/relationships/slide" Target="/ppt/slides/slide2.xml" Id="R61138a05dc3d41b9" /><Relationship Type="http://schemas.openxmlformats.org/officeDocument/2006/relationships/slide" Target="/ppt/slides/slide3.xml" Id="Rbbc8c002a4c84456" /><Relationship Type="http://schemas.openxmlformats.org/officeDocument/2006/relationships/slide" Target="/ppt/slides/slide4.xml" Id="Rc0b0e4e40bc34f0b" /><Relationship Type="http://schemas.openxmlformats.org/officeDocument/2006/relationships/slide" Target="/ppt/slides/slide5.xml" Id="Rc2d9da3b782148b1" /><Relationship Type="http://schemas.openxmlformats.org/officeDocument/2006/relationships/slide" Target="/ppt/slides/slide6.xml" Id="R005872bd00c348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c111fe9c894c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46c7c59794508" /><Relationship Type="http://schemas.openxmlformats.org/officeDocument/2006/relationships/theme" Target="/ppt/slideMasters/theme/theme1.xml" Id="R1d8b09062cbc47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246c7c597945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ce8d5dbc740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25f80d94242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bc73b77d548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02feb95b24b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d805070dd42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72a6771c14f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REVEGETERING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REVEGETERING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REVEGETERING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REVEGETERING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REVEGETERING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REVEGETERING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12 738 137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1 298 147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−2 943 878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8 622 931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10 205 401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REVEGETERING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984 034 113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REVEGETERING AS</a:t>
            </a:r>
          </a:p>
        </p:txBody>
      </p:sp>
    </p:spTree>
  </p:cSld>
  <p:clrMapOvr>
    <a:masterClrMapping xmlns:a="http://schemas.openxmlformats.org/drawingml/2006/main"/>
  </p:clrMapOvr>
</p:sld>
</file>