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2fe4c994240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46ab0b93c451b"/>
  </p:sldMasterIdLst>
  <p:sldIdLst>
    <p:sldId xmlns:r="http://schemas.openxmlformats.org/officeDocument/2006/relationships" id="256" r:id="R7225382533414514"/>
    <p:sldId xmlns:r="http://schemas.openxmlformats.org/officeDocument/2006/relationships" id="257" r:id="Rfc164132417c408c"/>
    <p:sldId xmlns:r="http://schemas.openxmlformats.org/officeDocument/2006/relationships" id="258" r:id="R45474d1a3ab24212"/>
    <p:sldId xmlns:r="http://schemas.openxmlformats.org/officeDocument/2006/relationships" id="259" r:id="R3c4ca552069d4263"/>
    <p:sldId xmlns:r="http://schemas.openxmlformats.org/officeDocument/2006/relationships" id="260" r:id="R44b5801191e241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46ab0b93c451b" /><Relationship Type="http://schemas.openxmlformats.org/officeDocument/2006/relationships/slide" Target="/ppt/slides/slide1.xml" Id="R7225382533414514" /><Relationship Type="http://schemas.openxmlformats.org/officeDocument/2006/relationships/slide" Target="/ppt/slides/slide2.xml" Id="Rfc164132417c408c" /><Relationship Type="http://schemas.openxmlformats.org/officeDocument/2006/relationships/slide" Target="/ppt/slides/slide3.xml" Id="R45474d1a3ab24212" /><Relationship Type="http://schemas.openxmlformats.org/officeDocument/2006/relationships/slide" Target="/ppt/slides/slide4.xml" Id="R3c4ca552069d4263" /><Relationship Type="http://schemas.openxmlformats.org/officeDocument/2006/relationships/slide" Target="/ppt/slides/slide5.xml" Id="R44b5801191e241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4edb20a54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c3949a26546f8" /><Relationship Type="http://schemas.openxmlformats.org/officeDocument/2006/relationships/theme" Target="/ppt/slideMasters/theme/theme1.xml" Id="R08c6c11de7a240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c3949a26546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d64886aec4a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89753c4b64a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0f607a1cd40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72a9f9a724a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3a87062f8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ALLE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