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da40af1a14c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b690f2e0d480e"/>
  </p:sldMasterIdLst>
  <p:sldIdLst>
    <p:sldId xmlns:r="http://schemas.openxmlformats.org/officeDocument/2006/relationships" id="256" r:id="R10c38e8748ed4f1c"/>
    <p:sldId xmlns:r="http://schemas.openxmlformats.org/officeDocument/2006/relationships" id="257" r:id="R87a24d2dbcdc40a5"/>
    <p:sldId xmlns:r="http://schemas.openxmlformats.org/officeDocument/2006/relationships" id="258" r:id="Rdf0c291b6dee4d82"/>
    <p:sldId xmlns:r="http://schemas.openxmlformats.org/officeDocument/2006/relationships" id="259" r:id="Ra9e7cb12fe314ed3"/>
    <p:sldId xmlns:r="http://schemas.openxmlformats.org/officeDocument/2006/relationships" id="260" r:id="R11fcb0513dbb4aa5"/>
    <p:sldId xmlns:r="http://schemas.openxmlformats.org/officeDocument/2006/relationships" id="261" r:id="R257c3accef6a4b98"/>
    <p:sldId xmlns:r="http://schemas.openxmlformats.org/officeDocument/2006/relationships" id="262" r:id="R29d823b2a954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b690f2e0d480e" /><Relationship Type="http://schemas.openxmlformats.org/officeDocument/2006/relationships/slide" Target="/ppt/slides/slide1.xml" Id="R10c38e8748ed4f1c" /><Relationship Type="http://schemas.openxmlformats.org/officeDocument/2006/relationships/slide" Target="/ppt/slides/slide2.xml" Id="R87a24d2dbcdc40a5" /><Relationship Type="http://schemas.openxmlformats.org/officeDocument/2006/relationships/slide" Target="/ppt/slides/slide3.xml" Id="Rdf0c291b6dee4d82" /><Relationship Type="http://schemas.openxmlformats.org/officeDocument/2006/relationships/slide" Target="/ppt/slides/slide4.xml" Id="Ra9e7cb12fe314ed3" /><Relationship Type="http://schemas.openxmlformats.org/officeDocument/2006/relationships/slide" Target="/ppt/slides/slide5.xml" Id="R11fcb0513dbb4aa5" /><Relationship Type="http://schemas.openxmlformats.org/officeDocument/2006/relationships/slide" Target="/ppt/slides/slide6.xml" Id="R257c3accef6a4b98" /><Relationship Type="http://schemas.openxmlformats.org/officeDocument/2006/relationships/slide" Target="/ppt/slides/slide7.xml" Id="R29d823b2a954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7fe5508f4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fb8b2193646d5" /><Relationship Type="http://schemas.openxmlformats.org/officeDocument/2006/relationships/theme" Target="/ppt/slideMasters/theme/theme1.xml" Id="Ra2c70f5a9c7d44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cfb8b21936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70d38873a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6660211f146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cf882a788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393bc0e724f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fccedf55d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da00d649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0b1d53e1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BRC.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BRC.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120 680 954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244 655 330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260 058 926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ARNFRED LENNART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Årosveien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alb@brc.as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BRC. AS</a:t>
            </a:r>
          </a:p>
        </p:txBody>
      </p:sp>
    </p:spTree>
  </p:cSld>
  <p:clrMapOvr>
    <a:masterClrMapping xmlns:a="http://schemas.openxmlformats.org/drawingml/2006/main"/>
  </p:clrMapOvr>
</p:sld>
</file>