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ff03646037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59061229a4f9b"/>
  </p:sldMasterIdLst>
  <p:sldIdLst>
    <p:sldId xmlns:r="http://schemas.openxmlformats.org/officeDocument/2006/relationships" id="256" r:id="R2dd333cfb86a4625"/>
    <p:sldId xmlns:r="http://schemas.openxmlformats.org/officeDocument/2006/relationships" id="257" r:id="R707c15fbbe1046fb"/>
    <p:sldId xmlns:r="http://schemas.openxmlformats.org/officeDocument/2006/relationships" id="258" r:id="R678a7903093e4c01"/>
    <p:sldId xmlns:r="http://schemas.openxmlformats.org/officeDocument/2006/relationships" id="259" r:id="R8e09818948e149ac"/>
    <p:sldId xmlns:r="http://schemas.openxmlformats.org/officeDocument/2006/relationships" id="260" r:id="Re9fb93ed174f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59061229a4f9b" /><Relationship Type="http://schemas.openxmlformats.org/officeDocument/2006/relationships/slide" Target="/ppt/slides/slide1.xml" Id="R2dd333cfb86a4625" /><Relationship Type="http://schemas.openxmlformats.org/officeDocument/2006/relationships/slide" Target="/ppt/slides/slide2.xml" Id="R707c15fbbe1046fb" /><Relationship Type="http://schemas.openxmlformats.org/officeDocument/2006/relationships/slide" Target="/ppt/slides/slide3.xml" Id="R678a7903093e4c01" /><Relationship Type="http://schemas.openxmlformats.org/officeDocument/2006/relationships/slide" Target="/ppt/slides/slide4.xml" Id="R8e09818948e149ac" /><Relationship Type="http://schemas.openxmlformats.org/officeDocument/2006/relationships/slide" Target="/ppt/slides/slide5.xml" Id="Re9fb93ed174f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8ab99000846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c91062f4840cc" /><Relationship Type="http://schemas.openxmlformats.org/officeDocument/2006/relationships/theme" Target="/ppt/slideMasters/theme/theme1.xml" Id="Rf5ea9f285258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9c91062f4840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1be83f68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f03786cd8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985facbf1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34a93e96e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a3712b64443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