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5f6b7ccff43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60848e519469d"/>
  </p:sldMasterIdLst>
  <p:sldIdLst>
    <p:sldId xmlns:r="http://schemas.openxmlformats.org/officeDocument/2006/relationships" id="256" r:id="Ra0c44275b1c041a9"/>
    <p:sldId xmlns:r="http://schemas.openxmlformats.org/officeDocument/2006/relationships" id="257" r:id="Rc4e5a4a221c54bf4"/>
    <p:sldId xmlns:r="http://schemas.openxmlformats.org/officeDocument/2006/relationships" id="258" r:id="Ra56e7ec3d4b2467b"/>
    <p:sldId xmlns:r="http://schemas.openxmlformats.org/officeDocument/2006/relationships" id="259" r:id="Rbd1aaeb0f00a4ca0"/>
    <p:sldId xmlns:r="http://schemas.openxmlformats.org/officeDocument/2006/relationships" id="260" r:id="Ra43776ea51224691"/>
    <p:sldId xmlns:r="http://schemas.openxmlformats.org/officeDocument/2006/relationships" id="261" r:id="Rb42660d78bc7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60848e519469d" /><Relationship Type="http://schemas.openxmlformats.org/officeDocument/2006/relationships/slide" Target="/ppt/slides/slide1.xml" Id="Ra0c44275b1c041a9" /><Relationship Type="http://schemas.openxmlformats.org/officeDocument/2006/relationships/slide" Target="/ppt/slides/slide2.xml" Id="Rc4e5a4a221c54bf4" /><Relationship Type="http://schemas.openxmlformats.org/officeDocument/2006/relationships/slide" Target="/ppt/slides/slide3.xml" Id="Ra56e7ec3d4b2467b" /><Relationship Type="http://schemas.openxmlformats.org/officeDocument/2006/relationships/slide" Target="/ppt/slides/slide4.xml" Id="Rbd1aaeb0f00a4ca0" /><Relationship Type="http://schemas.openxmlformats.org/officeDocument/2006/relationships/slide" Target="/ppt/slides/slide5.xml" Id="Ra43776ea51224691" /><Relationship Type="http://schemas.openxmlformats.org/officeDocument/2006/relationships/slide" Target="/ppt/slides/slide6.xml" Id="Rb42660d78bc7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946e495a8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0b742bd5149a3" /><Relationship Type="http://schemas.openxmlformats.org/officeDocument/2006/relationships/theme" Target="/ppt/slideMasters/theme/theme1.xml" Id="R3376914809df41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0b742bd51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3d1fa5cad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602825a9f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1694bae3a41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a3a7521fe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1a51a6030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320fb87a8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