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dc02f02c2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8d1ef0df0436e"/>
  </p:sldMasterIdLst>
  <p:sldIdLst>
    <p:sldId xmlns:r="http://schemas.openxmlformats.org/officeDocument/2006/relationships" id="256" r:id="R489011b619dd4ec3"/>
    <p:sldId xmlns:r="http://schemas.openxmlformats.org/officeDocument/2006/relationships" id="257" r:id="R35a0c9bbe3084cf1"/>
    <p:sldId xmlns:r="http://schemas.openxmlformats.org/officeDocument/2006/relationships" id="258" r:id="Rfdf0f5086ac541d7"/>
    <p:sldId xmlns:r="http://schemas.openxmlformats.org/officeDocument/2006/relationships" id="259" r:id="R1ac798d2db7a4328"/>
    <p:sldId xmlns:r="http://schemas.openxmlformats.org/officeDocument/2006/relationships" id="260" r:id="R350b21059afc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8d1ef0df0436e" /><Relationship Type="http://schemas.openxmlformats.org/officeDocument/2006/relationships/slide" Target="/ppt/slides/slide1.xml" Id="R489011b619dd4ec3" /><Relationship Type="http://schemas.openxmlformats.org/officeDocument/2006/relationships/slide" Target="/ppt/slides/slide2.xml" Id="R35a0c9bbe3084cf1" /><Relationship Type="http://schemas.openxmlformats.org/officeDocument/2006/relationships/slide" Target="/ppt/slides/slide3.xml" Id="Rfdf0f5086ac541d7" /><Relationship Type="http://schemas.openxmlformats.org/officeDocument/2006/relationships/slide" Target="/ppt/slides/slide4.xml" Id="R1ac798d2db7a4328" /><Relationship Type="http://schemas.openxmlformats.org/officeDocument/2006/relationships/slide" Target="/ppt/slides/slide5.xml" Id="R350b21059afc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f4969aa0b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30a9e172f43d1" /><Relationship Type="http://schemas.openxmlformats.org/officeDocument/2006/relationships/theme" Target="/ppt/slideMasters/theme/theme1.xml" Id="R6662e05e974b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30a9e172f43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fc6a4c656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6a3fd29d2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ea26440a147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d3072985c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de711803f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