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5c70620d1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36c07bab24cec"/>
  </p:sldMasterIdLst>
  <p:sldIdLst>
    <p:sldId xmlns:r="http://schemas.openxmlformats.org/officeDocument/2006/relationships" id="256" r:id="R2c75853671634429"/>
    <p:sldId xmlns:r="http://schemas.openxmlformats.org/officeDocument/2006/relationships" id="257" r:id="R746202a649fa4303"/>
    <p:sldId xmlns:r="http://schemas.openxmlformats.org/officeDocument/2006/relationships" id="258" r:id="Rcc045c1d9ab74cbd"/>
    <p:sldId xmlns:r="http://schemas.openxmlformats.org/officeDocument/2006/relationships" id="259" r:id="R67691c6c7c3e46dd"/>
    <p:sldId xmlns:r="http://schemas.openxmlformats.org/officeDocument/2006/relationships" id="260" r:id="Rc092c7eb853f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36c07bab24cec" /><Relationship Type="http://schemas.openxmlformats.org/officeDocument/2006/relationships/slide" Target="/ppt/slides/slide1.xml" Id="R2c75853671634429" /><Relationship Type="http://schemas.openxmlformats.org/officeDocument/2006/relationships/slide" Target="/ppt/slides/slide2.xml" Id="R746202a649fa4303" /><Relationship Type="http://schemas.openxmlformats.org/officeDocument/2006/relationships/slide" Target="/ppt/slides/slide3.xml" Id="Rcc045c1d9ab74cbd" /><Relationship Type="http://schemas.openxmlformats.org/officeDocument/2006/relationships/slide" Target="/ppt/slides/slide4.xml" Id="R67691c6c7c3e46dd" /><Relationship Type="http://schemas.openxmlformats.org/officeDocument/2006/relationships/slide" Target="/ppt/slides/slide5.xml" Id="Rc092c7eb853f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b3a11374b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1b3f8c8bd4e5a" /><Relationship Type="http://schemas.openxmlformats.org/officeDocument/2006/relationships/theme" Target="/ppt/slideMasters/theme/theme1.xml" Id="Re82bc3674296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1b3f8c8bd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fe3fcc20048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6d4c7ada3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30ed98606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829ee1723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5b849eebd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