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bc70b584b843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0598d81cc346c8"/>
  </p:sldMasterIdLst>
  <p:sldIdLst>
    <p:sldId xmlns:r="http://schemas.openxmlformats.org/officeDocument/2006/relationships" id="256" r:id="Rf764220c6be44a8a"/>
    <p:sldId xmlns:r="http://schemas.openxmlformats.org/officeDocument/2006/relationships" id="257" r:id="Rb570bcba19e9452c"/>
    <p:sldId xmlns:r="http://schemas.openxmlformats.org/officeDocument/2006/relationships" id="258" r:id="Rfad9096649ce4436"/>
    <p:sldId xmlns:r="http://schemas.openxmlformats.org/officeDocument/2006/relationships" id="259" r:id="R671d4daf840d4a54"/>
    <p:sldId xmlns:r="http://schemas.openxmlformats.org/officeDocument/2006/relationships" id="260" r:id="R7907ca89a4db4b62"/>
    <p:sldId xmlns:r="http://schemas.openxmlformats.org/officeDocument/2006/relationships" id="261" r:id="R5d8a3c46c73b41be"/>
    <p:sldId xmlns:r="http://schemas.openxmlformats.org/officeDocument/2006/relationships" id="262" r:id="R31dd596d7f154f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0598d81cc346c8" /><Relationship Type="http://schemas.openxmlformats.org/officeDocument/2006/relationships/slide" Target="/ppt/slides/slide1.xml" Id="Rf764220c6be44a8a" /><Relationship Type="http://schemas.openxmlformats.org/officeDocument/2006/relationships/slide" Target="/ppt/slides/slide2.xml" Id="Rb570bcba19e9452c" /><Relationship Type="http://schemas.openxmlformats.org/officeDocument/2006/relationships/slide" Target="/ppt/slides/slide3.xml" Id="Rfad9096649ce4436" /><Relationship Type="http://schemas.openxmlformats.org/officeDocument/2006/relationships/slide" Target="/ppt/slides/slide4.xml" Id="R671d4daf840d4a54" /><Relationship Type="http://schemas.openxmlformats.org/officeDocument/2006/relationships/slide" Target="/ppt/slides/slide5.xml" Id="R7907ca89a4db4b62" /><Relationship Type="http://schemas.openxmlformats.org/officeDocument/2006/relationships/slide" Target="/ppt/slides/slide6.xml" Id="R5d8a3c46c73b41be" /><Relationship Type="http://schemas.openxmlformats.org/officeDocument/2006/relationships/slide" Target="/ppt/slides/slide7.xml" Id="R31dd596d7f154f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6b220f31e43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9edd035764201" /><Relationship Type="http://schemas.openxmlformats.org/officeDocument/2006/relationships/theme" Target="/ppt/slideMasters/theme/theme1.xml" Id="R551096bedc5c48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e9edd0357642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c4aa3531545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a6898d0b44b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41b66e699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9c71eced34b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9e3ae63b44d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b529142e749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30a0fdddb40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