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cff65ebf7547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0cfea596fa47a0"/>
  </p:sldMasterIdLst>
  <p:sldIdLst>
    <p:sldId xmlns:r="http://schemas.openxmlformats.org/officeDocument/2006/relationships" id="256" r:id="Re2be2ee16073458b"/>
    <p:sldId xmlns:r="http://schemas.openxmlformats.org/officeDocument/2006/relationships" id="257" r:id="Re815549fc45f4845"/>
    <p:sldId xmlns:r="http://schemas.openxmlformats.org/officeDocument/2006/relationships" id="258" r:id="R71502e6ea8944f9f"/>
    <p:sldId xmlns:r="http://schemas.openxmlformats.org/officeDocument/2006/relationships" id="259" r:id="R2224c98e83344b1c"/>
    <p:sldId xmlns:r="http://schemas.openxmlformats.org/officeDocument/2006/relationships" id="260" r:id="Rcdfb44b742434e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0cfea596fa47a0" /><Relationship Type="http://schemas.openxmlformats.org/officeDocument/2006/relationships/slide" Target="/ppt/slides/slide1.xml" Id="Re2be2ee16073458b" /><Relationship Type="http://schemas.openxmlformats.org/officeDocument/2006/relationships/slide" Target="/ppt/slides/slide2.xml" Id="Re815549fc45f4845" /><Relationship Type="http://schemas.openxmlformats.org/officeDocument/2006/relationships/slide" Target="/ppt/slides/slide3.xml" Id="R71502e6ea8944f9f" /><Relationship Type="http://schemas.openxmlformats.org/officeDocument/2006/relationships/slide" Target="/ppt/slides/slide4.xml" Id="R2224c98e83344b1c" /><Relationship Type="http://schemas.openxmlformats.org/officeDocument/2006/relationships/slide" Target="/ppt/slides/slide5.xml" Id="Rcdfb44b742434e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15a7a983094a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05f0499914a0f" /><Relationship Type="http://schemas.openxmlformats.org/officeDocument/2006/relationships/theme" Target="/ppt/slideMasters/theme/theme1.xml" Id="R24a1e3985eb34a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005f0499914a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bee526a6b45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470f10bec4a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98627f9f24a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57b70bc6340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a339c1b2f46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LAKSEFJORD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LAKSEFJORD SEAFOOD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