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330da4ef0242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8f58e6d6e541af"/>
  </p:sldMasterIdLst>
  <p:sldIdLst>
    <p:sldId xmlns:r="http://schemas.openxmlformats.org/officeDocument/2006/relationships" id="256" r:id="Re26b5df03a214797"/>
    <p:sldId xmlns:r="http://schemas.openxmlformats.org/officeDocument/2006/relationships" id="257" r:id="R4411fb8a303747a8"/>
    <p:sldId xmlns:r="http://schemas.openxmlformats.org/officeDocument/2006/relationships" id="258" r:id="Rf14a97fa34344e93"/>
    <p:sldId xmlns:r="http://schemas.openxmlformats.org/officeDocument/2006/relationships" id="259" r:id="R07d9ebdf5e644367"/>
    <p:sldId xmlns:r="http://schemas.openxmlformats.org/officeDocument/2006/relationships" id="260" r:id="R4f5b9e916aed41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f58e6d6e541af" /><Relationship Type="http://schemas.openxmlformats.org/officeDocument/2006/relationships/slide" Target="/ppt/slides/slide1.xml" Id="Re26b5df03a214797" /><Relationship Type="http://schemas.openxmlformats.org/officeDocument/2006/relationships/slide" Target="/ppt/slides/slide2.xml" Id="R4411fb8a303747a8" /><Relationship Type="http://schemas.openxmlformats.org/officeDocument/2006/relationships/slide" Target="/ppt/slides/slide3.xml" Id="Rf14a97fa34344e93" /><Relationship Type="http://schemas.openxmlformats.org/officeDocument/2006/relationships/slide" Target="/ppt/slides/slide4.xml" Id="R07d9ebdf5e644367" /><Relationship Type="http://schemas.openxmlformats.org/officeDocument/2006/relationships/slide" Target="/ppt/slides/slide5.xml" Id="R4f5b9e916aed41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a653d54af4d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bd269097f45b1" /><Relationship Type="http://schemas.openxmlformats.org/officeDocument/2006/relationships/theme" Target="/ppt/slideMasters/theme/theme1.xml" Id="Rbd514d003cb84e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8bd269097f45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4763d5e844b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1819738d941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982b922ec4d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6e1b0fe3a4d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35c73ed674a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