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d71a9af55542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0a46543bb4e1f"/>
  </p:sldMasterIdLst>
  <p:sldIdLst>
    <p:sldId xmlns:r="http://schemas.openxmlformats.org/officeDocument/2006/relationships" id="256" r:id="R58d34d0fc5c846a4"/>
    <p:sldId xmlns:r="http://schemas.openxmlformats.org/officeDocument/2006/relationships" id="257" r:id="Ra30774734824447b"/>
    <p:sldId xmlns:r="http://schemas.openxmlformats.org/officeDocument/2006/relationships" id="258" r:id="R1586b5692e9c4edd"/>
    <p:sldId xmlns:r="http://schemas.openxmlformats.org/officeDocument/2006/relationships" id="259" r:id="Rbd99448e36254f85"/>
    <p:sldId xmlns:r="http://schemas.openxmlformats.org/officeDocument/2006/relationships" id="260" r:id="R6718c5adea5c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0a46543bb4e1f" /><Relationship Type="http://schemas.openxmlformats.org/officeDocument/2006/relationships/slide" Target="/ppt/slides/slide1.xml" Id="R58d34d0fc5c846a4" /><Relationship Type="http://schemas.openxmlformats.org/officeDocument/2006/relationships/slide" Target="/ppt/slides/slide2.xml" Id="Ra30774734824447b" /><Relationship Type="http://schemas.openxmlformats.org/officeDocument/2006/relationships/slide" Target="/ppt/slides/slide3.xml" Id="R1586b5692e9c4edd" /><Relationship Type="http://schemas.openxmlformats.org/officeDocument/2006/relationships/slide" Target="/ppt/slides/slide4.xml" Id="Rbd99448e36254f85" /><Relationship Type="http://schemas.openxmlformats.org/officeDocument/2006/relationships/slide" Target="/ppt/slides/slide5.xml" Id="R6718c5adea5c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e3dc412f345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e1086a90941f7" /><Relationship Type="http://schemas.openxmlformats.org/officeDocument/2006/relationships/theme" Target="/ppt/slideMasters/theme/theme1.xml" Id="R41c1a9f51baf4b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ce1086a90941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6f6446ddb44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d1df8cd7846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7c84301b441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46507f318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2dbeab75e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