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41d25179a84d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e3d61fd492452d"/>
  </p:sldMasterIdLst>
  <p:sldIdLst>
    <p:sldId xmlns:r="http://schemas.openxmlformats.org/officeDocument/2006/relationships" id="256" r:id="R13e657075e0e4a4b"/>
    <p:sldId xmlns:r="http://schemas.openxmlformats.org/officeDocument/2006/relationships" id="257" r:id="R6da4f1d450a44e5f"/>
    <p:sldId xmlns:r="http://schemas.openxmlformats.org/officeDocument/2006/relationships" id="258" r:id="Rb549cd3b47ba4cff"/>
    <p:sldId xmlns:r="http://schemas.openxmlformats.org/officeDocument/2006/relationships" id="259" r:id="R44359d9f3eb74745"/>
    <p:sldId xmlns:r="http://schemas.openxmlformats.org/officeDocument/2006/relationships" id="260" r:id="R5fb53431fb8e4317"/>
    <p:sldId xmlns:r="http://schemas.openxmlformats.org/officeDocument/2006/relationships" id="261" r:id="R3c04ab57311149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e3d61fd492452d" /><Relationship Type="http://schemas.openxmlformats.org/officeDocument/2006/relationships/slide" Target="/ppt/slides/slide1.xml" Id="R13e657075e0e4a4b" /><Relationship Type="http://schemas.openxmlformats.org/officeDocument/2006/relationships/slide" Target="/ppt/slides/slide2.xml" Id="R6da4f1d450a44e5f" /><Relationship Type="http://schemas.openxmlformats.org/officeDocument/2006/relationships/slide" Target="/ppt/slides/slide3.xml" Id="Rb549cd3b47ba4cff" /><Relationship Type="http://schemas.openxmlformats.org/officeDocument/2006/relationships/slide" Target="/ppt/slides/slide4.xml" Id="R44359d9f3eb74745" /><Relationship Type="http://schemas.openxmlformats.org/officeDocument/2006/relationships/slide" Target="/ppt/slides/slide5.xml" Id="R5fb53431fb8e4317" /><Relationship Type="http://schemas.openxmlformats.org/officeDocument/2006/relationships/slide" Target="/ppt/slides/slide6.xml" Id="R3c04ab57311149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01f6a38cb240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bb24cb28664059" /><Relationship Type="http://schemas.openxmlformats.org/officeDocument/2006/relationships/theme" Target="/ppt/slideMasters/theme/theme1.xml" Id="Rfdccda447f5d4b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bb24cb286640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d7fe07c66841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d4a12712794e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d8f87e669741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d42c3c8c6a45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c1d68cf6ea450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d8577a10d340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SMÅTJERN NATURBARNEHAGE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983 534 708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