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68d608806644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8d5914bc1c4d8e"/>
  </p:sldMasterIdLst>
  <p:sldIdLst>
    <p:sldId xmlns:r="http://schemas.openxmlformats.org/officeDocument/2006/relationships" id="256" r:id="Redb7dff8733f4d3b"/>
    <p:sldId xmlns:r="http://schemas.openxmlformats.org/officeDocument/2006/relationships" id="257" r:id="R6376746a0de14c98"/>
    <p:sldId xmlns:r="http://schemas.openxmlformats.org/officeDocument/2006/relationships" id="258" r:id="R201653cbafb346a8"/>
    <p:sldId xmlns:r="http://schemas.openxmlformats.org/officeDocument/2006/relationships" id="259" r:id="Rc799fe7f11934432"/>
    <p:sldId xmlns:r="http://schemas.openxmlformats.org/officeDocument/2006/relationships" id="260" r:id="R4639f9dd97dd4386"/>
    <p:sldId xmlns:r="http://schemas.openxmlformats.org/officeDocument/2006/relationships" id="261" r:id="R33cfb4116ef346e7"/>
    <p:sldId xmlns:r="http://schemas.openxmlformats.org/officeDocument/2006/relationships" id="262" r:id="Raaf5d39aff3b40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8d5914bc1c4d8e" /><Relationship Type="http://schemas.openxmlformats.org/officeDocument/2006/relationships/slide" Target="/ppt/slides/slide1.xml" Id="Redb7dff8733f4d3b" /><Relationship Type="http://schemas.openxmlformats.org/officeDocument/2006/relationships/slide" Target="/ppt/slides/slide2.xml" Id="R6376746a0de14c98" /><Relationship Type="http://schemas.openxmlformats.org/officeDocument/2006/relationships/slide" Target="/ppt/slides/slide3.xml" Id="R201653cbafb346a8" /><Relationship Type="http://schemas.openxmlformats.org/officeDocument/2006/relationships/slide" Target="/ppt/slides/slide4.xml" Id="Rc799fe7f11934432" /><Relationship Type="http://schemas.openxmlformats.org/officeDocument/2006/relationships/slide" Target="/ppt/slides/slide5.xml" Id="R4639f9dd97dd4386" /><Relationship Type="http://schemas.openxmlformats.org/officeDocument/2006/relationships/slide" Target="/ppt/slides/slide6.xml" Id="R33cfb4116ef346e7" /><Relationship Type="http://schemas.openxmlformats.org/officeDocument/2006/relationships/slide" Target="/ppt/slides/slide7.xml" Id="Raaf5d39aff3b40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9acbda137a44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8e1f34a4e74fc6" /><Relationship Type="http://schemas.openxmlformats.org/officeDocument/2006/relationships/theme" Target="/ppt/slideMasters/theme/theme1.xml" Id="R8460cc1a8c2c46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8e1f34a4e74f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9d02d05444a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68f0b88934d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5e47f131844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0632cbd9e345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8ebb13c6c49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1764d6fea4e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bf22549b741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MEGABITE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MEGABITE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MEGABITE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MEGABITE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MEGABITE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MEGABITE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8 877 750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1 764 144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1 376 563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256 201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5 217 473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MEGABITE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MEGABITE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MEGABITE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Rogaland Kunnskapspark, Prof. O. Hanssensvei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4021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59 26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post@megabite.no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983 532 136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MEGABITE AS</a:t>
            </a:r>
          </a:p>
        </p:txBody>
      </p:sp>
    </p:spTree>
  </p:cSld>
  <p:clrMapOvr>
    <a:masterClrMapping xmlns:a="http://schemas.openxmlformats.org/drawingml/2006/main"/>
  </p:clrMapOvr>
</p:sld>
</file>